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4" r:id="rId4"/>
    <p:sldMasterId id="2147483973" r:id="rId5"/>
  </p:sldMasterIdLst>
  <p:notesMasterIdLst>
    <p:notesMasterId r:id="rId22"/>
  </p:notesMasterIdLst>
  <p:sldIdLst>
    <p:sldId id="2147482761" r:id="rId6"/>
    <p:sldId id="1096" r:id="rId7"/>
    <p:sldId id="283" r:id="rId8"/>
    <p:sldId id="2145705204" r:id="rId9"/>
    <p:sldId id="2145705192" r:id="rId10"/>
    <p:sldId id="2147482746" r:id="rId11"/>
    <p:sldId id="2145705216" r:id="rId12"/>
    <p:sldId id="2147482679" r:id="rId13"/>
    <p:sldId id="3157" r:id="rId14"/>
    <p:sldId id="561" r:id="rId15"/>
    <p:sldId id="2147482676" r:id="rId16"/>
    <p:sldId id="2145705208" r:id="rId17"/>
    <p:sldId id="2145705195" r:id="rId18"/>
    <p:sldId id="320" r:id="rId19"/>
    <p:sldId id="2147482758" r:id="rId20"/>
    <p:sldId id="21474826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2BFF08-2741-87C5-0D17-63F7C8A3C142}" name="Anna Harris" initials="AH" userId="S::anna.harris@visitbritain.org::2fde20f4-23a9-46b3-a475-ade4889f363c" providerId="AD"/>
  <p188:author id="{5D3A2B3F-F740-8129-29B7-A5AFD55FFF90}" name="Claire Ford" initials="CF" userId="S::claire.ford@visitbritain.org::08e3ec2e-180e-4021-ad3c-271c680af74e" providerId="AD"/>
  <p188:author id="{CD418161-78B8-169A-3D4D-7E8F0DDFC601}" name="Rebecca Cardell" initials="RC" userId="S::rebecca.cardell@visitbritain.org::32440865-7673-4655-8294-7ac359011efb" providerId="AD"/>
  <p188:author id="{6F32798E-FD2C-4EEB-AF07-77BAC758B33A}" name="Anke Monestel" initials="AM" userId="S::Anke.Monestel@visitengland.org::43647141-55cd-457d-ae43-910674db1251" providerId="AD"/>
  <p188:author id="{B5C7A4B5-B377-333E-D194-62CE1B0F0AA0}" name="Claire Ford" initials="CF" userId="S::Claire.Ford@visitbritain.org::08e3ec2e-180e-4021-ad3c-271c680af74e" providerId="AD"/>
  <p188:author id="{B83D7BC2-D876-0535-DF16-94706880C922}" name="John Dutch" initials="JD" userId="S::John.Dutch@visitbritain.org::90d8bb29-d550-4c24-96ae-d940624c560e" providerId="AD"/>
  <p188:author id="{C3BD2ED6-2E52-89F9-4160-8E6DF41BB1A9}" name="Izzy Brookes" initials="IB" userId="S::isobel.brookes@visitbritain.org::b47a5d76-20b1-41b2-b7fe-e02150f82385" providerId="AD"/>
  <p188:author id="{B6BA5DDC-E92D-442A-EFF6-61325D90D57D}" name="Ed Cummins" initials="EC" userId="S::Ed.Cummins@visitbritain.org::62312973-60d4-4f0f-8301-033a0c77eaae" providerId="AD"/>
  <p188:author id="{A710B4F9-5FC2-24B5-A16F-CB0EFEBF30AA}" name="Karen OSullivan" initials="KO" userId="S::karen.osullivan@visitbritain.org::a8bdc269-e205-4ef5-9c2b-122ba2ecfb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C715C8-782E-4C07-9C12-F8F1D8D46200}" v="5" dt="2026-03-06T18:29:59.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5695" autoAdjust="0"/>
    <p:restoredTop sz="93447" autoAdjust="0"/>
  </p:normalViewPr>
  <p:slideViewPr>
    <p:cSldViewPr snapToGrid="0">
      <p:cViewPr varScale="1">
        <p:scale>
          <a:sx n="103" d="100"/>
          <a:sy n="103" d="100"/>
        </p:scale>
        <p:origin x="1446" y="114"/>
      </p:cViewPr>
      <p:guideLst/>
    </p:cSldViewPr>
  </p:slideViewPr>
  <p:notesTextViewPr>
    <p:cViewPr>
      <p:scale>
        <a:sx n="1" d="1"/>
        <a:sy n="1" d="1"/>
      </p:scale>
      <p:origin x="0" y="0"/>
    </p:cViewPr>
  </p:notesTextViewPr>
  <p:notesViewPr>
    <p:cSldViewPr snapToGrid="0">
      <p:cViewPr>
        <p:scale>
          <a:sx n="60" d="100"/>
          <a:sy n="60" d="100"/>
        </p:scale>
        <p:origin x="4428" y="78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illis" userId="a6dd7410-69cc-4051-92d1-aacc36c66cac" providerId="ADAL" clId="{813408D1-8758-4185-B37B-CEA47CDD6B6E}"/>
    <pc:docChg chg="custSel delSld modSld">
      <pc:chgData name="Rachel Gillis" userId="a6dd7410-69cc-4051-92d1-aacc36c66cac" providerId="ADAL" clId="{813408D1-8758-4185-B37B-CEA47CDD6B6E}" dt="2026-03-06T21:07:47.961" v="432" actId="20577"/>
      <pc:docMkLst>
        <pc:docMk/>
      </pc:docMkLst>
      <pc:sldChg chg="addSp modSp mod modNotes">
        <pc:chgData name="Rachel Gillis" userId="a6dd7410-69cc-4051-92d1-aacc36c66cac" providerId="ADAL" clId="{813408D1-8758-4185-B37B-CEA47CDD6B6E}" dt="2026-03-06T18:16:13.387" v="183" actId="1076"/>
        <pc:sldMkLst>
          <pc:docMk/>
          <pc:sldMk cId="3186030373" sldId="283"/>
        </pc:sldMkLst>
        <pc:spChg chg="add mod">
          <ac:chgData name="Rachel Gillis" userId="a6dd7410-69cc-4051-92d1-aacc36c66cac" providerId="ADAL" clId="{813408D1-8758-4185-B37B-CEA47CDD6B6E}" dt="2026-03-06T18:16:13.387" v="183" actId="1076"/>
          <ac:spMkLst>
            <pc:docMk/>
            <pc:sldMk cId="3186030373" sldId="283"/>
            <ac:spMk id="5" creationId="{8D828359-A221-86D9-03C4-02A800B2B90B}"/>
          </ac:spMkLst>
        </pc:spChg>
        <pc:picChg chg="mod">
          <ac:chgData name="Rachel Gillis" userId="a6dd7410-69cc-4051-92d1-aacc36c66cac" providerId="ADAL" clId="{813408D1-8758-4185-B37B-CEA47CDD6B6E}" dt="2026-03-06T18:16:04.973" v="181" actId="1076"/>
          <ac:picMkLst>
            <pc:docMk/>
            <pc:sldMk cId="3186030373" sldId="283"/>
            <ac:picMk id="3" creationId="{794F9D1A-9AB2-26D1-DCD7-48E72CCBBA40}"/>
          </ac:picMkLst>
        </pc:picChg>
      </pc:sldChg>
      <pc:sldChg chg="del">
        <pc:chgData name="Rachel Gillis" userId="a6dd7410-69cc-4051-92d1-aacc36c66cac" providerId="ADAL" clId="{813408D1-8758-4185-B37B-CEA47CDD6B6E}" dt="2026-03-06T21:03:48.133" v="430" actId="2696"/>
        <pc:sldMkLst>
          <pc:docMk/>
          <pc:sldMk cId="3267671151" sldId="3087"/>
        </pc:sldMkLst>
      </pc:sldChg>
      <pc:sldChg chg="del">
        <pc:chgData name="Rachel Gillis" userId="a6dd7410-69cc-4051-92d1-aacc36c66cac" providerId="ADAL" clId="{813408D1-8758-4185-B37B-CEA47CDD6B6E}" dt="2026-03-06T18:12:58.073" v="119" actId="2696"/>
        <pc:sldMkLst>
          <pc:docMk/>
          <pc:sldMk cId="3860052839" sldId="3188"/>
        </pc:sldMkLst>
      </pc:sldChg>
      <pc:sldChg chg="del">
        <pc:chgData name="Rachel Gillis" userId="a6dd7410-69cc-4051-92d1-aacc36c66cac" providerId="ADAL" clId="{813408D1-8758-4185-B37B-CEA47CDD6B6E}" dt="2026-03-06T18:13:03.585" v="120" actId="2696"/>
        <pc:sldMkLst>
          <pc:docMk/>
          <pc:sldMk cId="3765155647" sldId="3197"/>
        </pc:sldMkLst>
      </pc:sldChg>
      <pc:sldChg chg="modSp mod">
        <pc:chgData name="Rachel Gillis" userId="a6dd7410-69cc-4051-92d1-aacc36c66cac" providerId="ADAL" clId="{813408D1-8758-4185-B37B-CEA47CDD6B6E}" dt="2026-03-06T18:25:49.920" v="224" actId="20577"/>
        <pc:sldMkLst>
          <pc:docMk/>
          <pc:sldMk cId="471128501" sldId="2145705195"/>
        </pc:sldMkLst>
        <pc:spChg chg="mod">
          <ac:chgData name="Rachel Gillis" userId="a6dd7410-69cc-4051-92d1-aacc36c66cac" providerId="ADAL" clId="{813408D1-8758-4185-B37B-CEA47CDD6B6E}" dt="2026-03-06T18:25:49.920" v="224" actId="20577"/>
          <ac:spMkLst>
            <pc:docMk/>
            <pc:sldMk cId="471128501" sldId="2145705195"/>
            <ac:spMk id="20" creationId="{50183D6E-7049-224E-8965-88913F5D3E3D}"/>
          </ac:spMkLst>
        </pc:spChg>
      </pc:sldChg>
      <pc:sldChg chg="addSp delSp modSp mod modNotes">
        <pc:chgData name="Rachel Gillis" userId="a6dd7410-69cc-4051-92d1-aacc36c66cac" providerId="ADAL" clId="{813408D1-8758-4185-B37B-CEA47CDD6B6E}" dt="2026-03-06T18:24:52.589" v="203" actId="313"/>
        <pc:sldMkLst>
          <pc:docMk/>
          <pc:sldMk cId="2179950943" sldId="2145705208"/>
        </pc:sldMkLst>
        <pc:spChg chg="mod">
          <ac:chgData name="Rachel Gillis" userId="a6dd7410-69cc-4051-92d1-aacc36c66cac" providerId="ADAL" clId="{813408D1-8758-4185-B37B-CEA47CDD6B6E}" dt="2026-03-06T18:24:05.321" v="202" actId="14100"/>
          <ac:spMkLst>
            <pc:docMk/>
            <pc:sldMk cId="2179950943" sldId="2145705208"/>
            <ac:spMk id="6" creationId="{2CD29E86-39D3-E38F-524F-727162731622}"/>
          </ac:spMkLst>
        </pc:spChg>
        <pc:spChg chg="add mod">
          <ac:chgData name="Rachel Gillis" userId="a6dd7410-69cc-4051-92d1-aacc36c66cac" providerId="ADAL" clId="{813408D1-8758-4185-B37B-CEA47CDD6B6E}" dt="2026-03-06T18:11:42.424" v="115" actId="20577"/>
          <ac:spMkLst>
            <pc:docMk/>
            <pc:sldMk cId="2179950943" sldId="2145705208"/>
            <ac:spMk id="7" creationId="{CA739431-707B-BEDC-F2C3-65115AC5907F}"/>
          </ac:spMkLst>
        </pc:spChg>
        <pc:picChg chg="del">
          <ac:chgData name="Rachel Gillis" userId="a6dd7410-69cc-4051-92d1-aacc36c66cac" providerId="ADAL" clId="{813408D1-8758-4185-B37B-CEA47CDD6B6E}" dt="2026-03-06T18:08:18.538" v="76" actId="21"/>
          <ac:picMkLst>
            <pc:docMk/>
            <pc:sldMk cId="2179950943" sldId="2145705208"/>
            <ac:picMk id="3" creationId="{0C6CEC0D-DDAB-D7FC-F135-2C9EB1229C6A}"/>
          </ac:picMkLst>
        </pc:picChg>
        <pc:picChg chg="add mod">
          <ac:chgData name="Rachel Gillis" userId="a6dd7410-69cc-4051-92d1-aacc36c66cac" providerId="ADAL" clId="{813408D1-8758-4185-B37B-CEA47CDD6B6E}" dt="2026-03-06T18:09:58.534" v="79" actId="1076"/>
          <ac:picMkLst>
            <pc:docMk/>
            <pc:sldMk cId="2179950943" sldId="2145705208"/>
            <ac:picMk id="5" creationId="{BCDE41CB-B8E2-B4CE-D6A9-5CD2CB86422F}"/>
          </ac:picMkLst>
        </pc:picChg>
      </pc:sldChg>
      <pc:sldChg chg="modNotes">
        <pc:chgData name="Rachel Gillis" userId="a6dd7410-69cc-4051-92d1-aacc36c66cac" providerId="ADAL" clId="{813408D1-8758-4185-B37B-CEA47CDD6B6E}" dt="2026-03-06T18:18:23.593" v="187" actId="14100"/>
        <pc:sldMkLst>
          <pc:docMk/>
          <pc:sldMk cId="921507407" sldId="2145705216"/>
        </pc:sldMkLst>
      </pc:sldChg>
      <pc:sldChg chg="delSp modSp del mod">
        <pc:chgData name="Rachel Gillis" userId="a6dd7410-69cc-4051-92d1-aacc36c66cac" providerId="ADAL" clId="{813408D1-8758-4185-B37B-CEA47CDD6B6E}" dt="2026-03-06T18:31:01.119" v="429" actId="2696"/>
        <pc:sldMkLst>
          <pc:docMk/>
          <pc:sldMk cId="778090674" sldId="2147473084"/>
        </pc:sldMkLst>
        <pc:spChg chg="mod">
          <ac:chgData name="Rachel Gillis" userId="a6dd7410-69cc-4051-92d1-aacc36c66cac" providerId="ADAL" clId="{813408D1-8758-4185-B37B-CEA47CDD6B6E}" dt="2026-03-06T18:12:12.830" v="117" actId="1076"/>
          <ac:spMkLst>
            <pc:docMk/>
            <pc:sldMk cId="778090674" sldId="2147473084"/>
            <ac:spMk id="6" creationId="{FDC65820-9732-A57D-A3E3-5C48F45A45CD}"/>
          </ac:spMkLst>
        </pc:spChg>
        <pc:picChg chg="del">
          <ac:chgData name="Rachel Gillis" userId="a6dd7410-69cc-4051-92d1-aacc36c66cac" providerId="ADAL" clId="{813408D1-8758-4185-B37B-CEA47CDD6B6E}" dt="2026-03-06T18:12:00.751" v="116" actId="21"/>
          <ac:picMkLst>
            <pc:docMk/>
            <pc:sldMk cId="778090674" sldId="2147473084"/>
            <ac:picMk id="5" creationId="{E6BFAEC4-99C0-C8DD-2DD8-91D63B2D9F8E}"/>
          </ac:picMkLst>
        </pc:picChg>
      </pc:sldChg>
      <pc:sldChg chg="modNotes">
        <pc:chgData name="Rachel Gillis" userId="a6dd7410-69cc-4051-92d1-aacc36c66cac" providerId="ADAL" clId="{813408D1-8758-4185-B37B-CEA47CDD6B6E}" dt="2026-03-06T18:20:37.582" v="191" actId="20577"/>
        <pc:sldMkLst>
          <pc:docMk/>
          <pc:sldMk cId="2424908959" sldId="2147482676"/>
        </pc:sldMkLst>
      </pc:sldChg>
      <pc:sldChg chg="modNotes">
        <pc:chgData name="Rachel Gillis" userId="a6dd7410-69cc-4051-92d1-aacc36c66cac" providerId="ADAL" clId="{813408D1-8758-4185-B37B-CEA47CDD6B6E}" dt="2026-03-06T18:19:02.318" v="190" actId="20577"/>
        <pc:sldMkLst>
          <pc:docMk/>
          <pc:sldMk cId="558408226" sldId="2147482679"/>
        </pc:sldMkLst>
      </pc:sldChg>
      <pc:sldChg chg="addSp delSp modSp mod">
        <pc:chgData name="Rachel Gillis" userId="a6dd7410-69cc-4051-92d1-aacc36c66cac" providerId="ADAL" clId="{813408D1-8758-4185-B37B-CEA47CDD6B6E}" dt="2026-03-06T18:30:04.635" v="428" actId="167"/>
        <pc:sldMkLst>
          <pc:docMk/>
          <pc:sldMk cId="3590986662" sldId="2147482692"/>
        </pc:sldMkLst>
        <pc:spChg chg="add del mod">
          <ac:chgData name="Rachel Gillis" userId="a6dd7410-69cc-4051-92d1-aacc36c66cac" providerId="ADAL" clId="{813408D1-8758-4185-B37B-CEA47CDD6B6E}" dt="2026-03-06T18:29:59.835" v="427"/>
          <ac:spMkLst>
            <pc:docMk/>
            <pc:sldMk cId="3590986662" sldId="2147482692"/>
            <ac:spMk id="6" creationId="{5D0F224A-0403-BC68-BD2C-8D39966E745F}"/>
          </ac:spMkLst>
        </pc:spChg>
        <pc:picChg chg="del">
          <ac:chgData name="Rachel Gillis" userId="a6dd7410-69cc-4051-92d1-aacc36c66cac" providerId="ADAL" clId="{813408D1-8758-4185-B37B-CEA47CDD6B6E}" dt="2026-03-06T18:28:55.162" v="426" actId="21"/>
          <ac:picMkLst>
            <pc:docMk/>
            <pc:sldMk cId="3590986662" sldId="2147482692"/>
            <ac:picMk id="3" creationId="{AEDA7BA7-8D06-6BB3-1ED5-14AFD280323C}"/>
          </ac:picMkLst>
        </pc:picChg>
        <pc:picChg chg="add mod ord">
          <ac:chgData name="Rachel Gillis" userId="a6dd7410-69cc-4051-92d1-aacc36c66cac" providerId="ADAL" clId="{813408D1-8758-4185-B37B-CEA47CDD6B6E}" dt="2026-03-06T18:30:04.635" v="428" actId="167"/>
          <ac:picMkLst>
            <pc:docMk/>
            <pc:sldMk cId="3590986662" sldId="2147482692"/>
            <ac:picMk id="8" creationId="{09FE41E6-85ED-3C83-8CA6-853FA6ED2953}"/>
          </ac:picMkLst>
        </pc:picChg>
      </pc:sldChg>
      <pc:sldChg chg="modSp mod modNotes">
        <pc:chgData name="Rachel Gillis" userId="a6dd7410-69cc-4051-92d1-aacc36c66cac" providerId="ADAL" clId="{813408D1-8758-4185-B37B-CEA47CDD6B6E}" dt="2026-03-06T21:07:47.961" v="432" actId="20577"/>
        <pc:sldMkLst>
          <pc:docMk/>
          <pc:sldMk cId="899369708" sldId="2147482758"/>
        </pc:sldMkLst>
        <pc:spChg chg="mod">
          <ac:chgData name="Rachel Gillis" userId="a6dd7410-69cc-4051-92d1-aacc36c66cac" providerId="ADAL" clId="{813408D1-8758-4185-B37B-CEA47CDD6B6E}" dt="2026-03-06T18:14:41.358" v="138" actId="20577"/>
          <ac:spMkLst>
            <pc:docMk/>
            <pc:sldMk cId="899369708" sldId="2147482758"/>
            <ac:spMk id="2" creationId="{53BE861C-EEAD-41E0-98AF-A8000120AE53}"/>
          </ac:spMkLst>
        </pc:spChg>
        <pc:spChg chg="mod">
          <ac:chgData name="Rachel Gillis" userId="a6dd7410-69cc-4051-92d1-aacc36c66cac" providerId="ADAL" clId="{813408D1-8758-4185-B37B-CEA47CDD6B6E}" dt="2026-03-06T18:15:00.740" v="179" actId="20577"/>
          <ac:spMkLst>
            <pc:docMk/>
            <pc:sldMk cId="899369708" sldId="2147482758"/>
            <ac:spMk id="4" creationId="{A3E94E47-C31E-4D1B-9C97-ED2A43217952}"/>
          </ac:spMkLst>
        </pc:spChg>
      </pc:sldChg>
      <pc:sldChg chg="del">
        <pc:chgData name="Rachel Gillis" userId="a6dd7410-69cc-4051-92d1-aacc36c66cac" providerId="ADAL" clId="{813408D1-8758-4185-B37B-CEA47CDD6B6E}" dt="2026-03-06T18:12:51.811" v="118" actId="2696"/>
        <pc:sldMkLst>
          <pc:docMk/>
          <pc:sldMk cId="31092217" sldId="2147482760"/>
        </pc:sldMkLst>
      </pc:sldChg>
      <pc:sldChg chg="addSp delSp modSp mod">
        <pc:chgData name="Rachel Gillis" userId="a6dd7410-69cc-4051-92d1-aacc36c66cac" providerId="ADAL" clId="{813408D1-8758-4185-B37B-CEA47CDD6B6E}" dt="2026-03-06T18:07:49.123" v="75" actId="20577"/>
        <pc:sldMkLst>
          <pc:docMk/>
          <pc:sldMk cId="1254217556" sldId="2147482761"/>
        </pc:sldMkLst>
        <pc:spChg chg="mod">
          <ac:chgData name="Rachel Gillis" userId="a6dd7410-69cc-4051-92d1-aacc36c66cac" providerId="ADAL" clId="{813408D1-8758-4185-B37B-CEA47CDD6B6E}" dt="2026-03-06T18:07:49.123" v="75" actId="20577"/>
          <ac:spMkLst>
            <pc:docMk/>
            <pc:sldMk cId="1254217556" sldId="2147482761"/>
            <ac:spMk id="6" creationId="{6B4B1D2A-20F9-6D22-A7B5-4EFC6E7D5DBD}"/>
          </ac:spMkLst>
        </pc:spChg>
        <pc:picChg chg="del">
          <ac:chgData name="Rachel Gillis" userId="a6dd7410-69cc-4051-92d1-aacc36c66cac" providerId="ADAL" clId="{813408D1-8758-4185-B37B-CEA47CDD6B6E}" dt="2026-03-06T18:05:12.391" v="0" actId="21"/>
          <ac:picMkLst>
            <pc:docMk/>
            <pc:sldMk cId="1254217556" sldId="2147482761"/>
            <ac:picMk id="5" creationId="{E2C2ADEC-55F4-C657-DAA0-745FD73DE967}"/>
          </ac:picMkLst>
        </pc:picChg>
        <pc:picChg chg="add mod ord">
          <ac:chgData name="Rachel Gillis" userId="a6dd7410-69cc-4051-92d1-aacc36c66cac" providerId="ADAL" clId="{813408D1-8758-4185-B37B-CEA47CDD6B6E}" dt="2026-03-06T18:06:40.359" v="61" actId="167"/>
          <ac:picMkLst>
            <pc:docMk/>
            <pc:sldMk cId="1254217556" sldId="2147482761"/>
            <ac:picMk id="7" creationId="{009273AC-3780-74FF-A36A-AD3DFF32ED8B}"/>
          </ac:picMkLst>
        </pc:picChg>
      </pc:sldChg>
      <pc:sldChg chg="del">
        <pc:chgData name="Rachel Gillis" userId="a6dd7410-69cc-4051-92d1-aacc36c66cac" providerId="ADAL" clId="{813408D1-8758-4185-B37B-CEA47CDD6B6E}" dt="2026-03-06T18:13:27.926" v="121" actId="2696"/>
        <pc:sldMkLst>
          <pc:docMk/>
          <pc:sldMk cId="2810985948" sldId="2147482763"/>
        </pc:sldMkLst>
      </pc:sldChg>
      <pc:sldMasterChg chg="delSldLayout">
        <pc:chgData name="Rachel Gillis" userId="a6dd7410-69cc-4051-92d1-aacc36c66cac" providerId="ADAL" clId="{813408D1-8758-4185-B37B-CEA47CDD6B6E}" dt="2026-03-06T18:31:01.119" v="429" actId="2696"/>
        <pc:sldMasterMkLst>
          <pc:docMk/>
          <pc:sldMasterMk cId="4057213164" sldId="2147483754"/>
        </pc:sldMasterMkLst>
        <pc:sldLayoutChg chg="del">
          <pc:chgData name="Rachel Gillis" userId="a6dd7410-69cc-4051-92d1-aacc36c66cac" providerId="ADAL" clId="{813408D1-8758-4185-B37B-CEA47CDD6B6E}" dt="2026-03-06T18:31:01.119" v="429" actId="2696"/>
          <pc:sldLayoutMkLst>
            <pc:docMk/>
            <pc:sldMasterMk cId="4057213164" sldId="2147483754"/>
            <pc:sldLayoutMk cId="57388070" sldId="214748401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ECD23-34DC-41C6-93CC-BC2059E1DA33}" type="datetimeFigureOut">
              <a:t>3/6/2026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B1251-F001-4AA1-B0BF-36B3001E5612}" type="slidenum">
              <a:t>‹#›</a:t>
            </a:fld>
            <a:endParaRPr lang="en-US"/>
          </a:p>
        </p:txBody>
      </p:sp>
    </p:spTree>
    <p:extLst>
      <p:ext uri="{BB962C8B-B14F-4D97-AF65-F5344CB8AC3E}">
        <p14:creationId xmlns:p14="http://schemas.microsoft.com/office/powerpoint/2010/main" val="233891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isitbritain.org/research-insights/economic-value-touris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7AA1C-232A-227B-DC7D-577FB5A3E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B1B36-CFF6-2CC2-D07B-2A90CD939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2D2CA-258F-D1D0-B43F-82407080C2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B02F05-5CF1-5D21-990E-C52ADE55A22A}"/>
              </a:ext>
            </a:extLst>
          </p:cNvPr>
          <p:cNvSpPr>
            <a:spLocks noGrp="1"/>
          </p:cNvSpPr>
          <p:nvPr>
            <p:ph type="sldNum" sz="quarter" idx="5"/>
          </p:nvPr>
        </p:nvSpPr>
        <p:spPr/>
        <p:txBody>
          <a:bodyPr/>
          <a:lstStyle/>
          <a:p>
            <a:fld id="{8C39126F-7085-463A-90A1-101F872A91EF}" type="slidenum">
              <a:rPr lang="en-GB" smtClean="0"/>
              <a:t>1</a:t>
            </a:fld>
            <a:endParaRPr lang="en-GB"/>
          </a:p>
        </p:txBody>
      </p:sp>
      <p:sp>
        <p:nvSpPr>
          <p:cNvPr id="5" name="Notes Placeholder 2">
            <a:extLst>
              <a:ext uri="{FF2B5EF4-FFF2-40B4-BE49-F238E27FC236}">
                <a16:creationId xmlns:a16="http://schemas.microsoft.com/office/drawing/2014/main" id="{378DC00A-FF89-84D2-BBD6-8BB928F46316}"/>
              </a:ext>
            </a:extLst>
          </p:cNvPr>
          <p:cNvSpPr txBox="1">
            <a:spLocks/>
          </p:cNvSpPr>
          <p:nvPr/>
        </p:nvSpPr>
        <p:spPr>
          <a:xfrm>
            <a:off x="838200" y="45529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07000"/>
              </a:lnSpc>
              <a:spcAft>
                <a:spcPts val="800"/>
              </a:spcAft>
            </a:pPr>
            <a:r>
              <a:rPr lang="en-GB" b="1" kern="100">
                <a:ea typeface="Calibri" panose="020F0502020204030204" pitchFamily="34" charset="0"/>
                <a:cs typeface="Calibri" panose="020F0502020204030204" pitchFamily="34" charset="0"/>
              </a:rPr>
              <a:t> </a:t>
            </a:r>
            <a:endParaRPr lang="en-GB" kern="100">
              <a:solidFill>
                <a:srgbClr val="000000"/>
              </a:solidFill>
              <a:highlight>
                <a:srgbClr val="FFFFFF"/>
              </a:highlight>
              <a:ea typeface="Aptos" panose="020B0004020202020204" pitchFamily="34" charset="0"/>
              <a:cs typeface="Times New Roman" panose="02020603050405020304" pitchFamily="18" charset="0"/>
            </a:endParaRPr>
          </a:p>
          <a:p>
            <a:endParaRPr lang="en-GB"/>
          </a:p>
        </p:txBody>
      </p:sp>
    </p:spTree>
    <p:extLst>
      <p:ext uri="{BB962C8B-B14F-4D97-AF65-F5344CB8AC3E}">
        <p14:creationId xmlns:p14="http://schemas.microsoft.com/office/powerpoint/2010/main" val="186821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One of our core pillars of work – that will continue to run through DCMS’s Visitor Economy Strategy and our work is accessibility and inclusion.  </a:t>
            </a:r>
          </a:p>
          <a:p>
            <a:endParaRPr lang="en-GB" dirty="0">
              <a:ea typeface="Calibri"/>
              <a:cs typeface="Calibri"/>
            </a:endParaRPr>
          </a:p>
          <a:p>
            <a:r>
              <a:rPr lang="en-GB" dirty="0">
                <a:ea typeface="Calibri"/>
                <a:cs typeface="Calibri"/>
              </a:rPr>
              <a:t>Central to our support is the Accessibility &amp; Inclusive Tourism Toolkit – a comprehensive on-line resources with entry level, foundation and enhanced levels. </a:t>
            </a:r>
          </a:p>
          <a:p>
            <a:endParaRPr lang="en-GB" dirty="0">
              <a:ea typeface="Calibri"/>
              <a:cs typeface="Calibri"/>
            </a:endParaRPr>
          </a:p>
          <a:p>
            <a:r>
              <a:rPr lang="en-GB" dirty="0">
                <a:ea typeface="Calibri"/>
                <a:cs typeface="Calibri"/>
              </a:rPr>
              <a:t>Our partnership with </a:t>
            </a:r>
            <a:r>
              <a:rPr lang="en-GB" dirty="0" err="1">
                <a:ea typeface="Calibri"/>
                <a:cs typeface="Calibri"/>
              </a:rPr>
              <a:t>AccessAble</a:t>
            </a:r>
            <a:r>
              <a:rPr lang="en-GB" dirty="0">
                <a:ea typeface="Calibri"/>
                <a:cs typeface="Calibri"/>
              </a:rPr>
              <a:t> this last year has enabled over 20 LVEPs to partner with them and gain access to their access guide tool, assessments, support and discounted guides for their businesses. </a:t>
            </a:r>
          </a:p>
          <a:p>
            <a:endParaRPr lang="en-GB" dirty="0">
              <a:ea typeface="Calibri"/>
              <a:cs typeface="Calibri"/>
            </a:endParaRPr>
          </a:p>
          <a:p>
            <a:r>
              <a:rPr lang="en-GB" dirty="0">
                <a:ea typeface="Calibri"/>
                <a:cs typeface="Calibri"/>
              </a:rPr>
              <a:t>We’ll continue to evolve this work, with LVEPs through the new LVEP A&amp;I Forum we are establishing at the moment (likely to first meet during April). </a:t>
            </a: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E5DEFC-BFAE-4186-88B9-06BA9B12B89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0495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D9903-9F76-B58D-E7ED-7FAB05652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5B56A-48CB-1899-CFB3-26B525A22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6B02E-FBA8-70AC-4FD0-4B64804A1831}"/>
              </a:ext>
            </a:extLst>
          </p:cNvPr>
          <p:cNvSpPr>
            <a:spLocks noGrp="1"/>
          </p:cNvSpPr>
          <p:nvPr>
            <p:ph type="body" idx="1"/>
          </p:nvPr>
        </p:nvSpPr>
        <p:spPr>
          <a:xfrm>
            <a:off x="685800" y="4400550"/>
            <a:ext cx="5703570" cy="4572000"/>
          </a:xfrm>
        </p:spPr>
        <p:txBody>
          <a:bodyPr/>
          <a:lstStyle/>
          <a:p>
            <a:pPr>
              <a:lnSpc>
                <a:spcPct val="115000"/>
              </a:lnSpc>
              <a:spcAft>
                <a:spcPts val="800"/>
              </a:spcAft>
            </a:pPr>
            <a:r>
              <a:rPr lang="en-GB" b="1" dirty="0">
                <a:ea typeface="Calibri"/>
                <a:cs typeface="Calibri"/>
              </a:rPr>
              <a:t>The second of our core pillars </a:t>
            </a:r>
            <a:r>
              <a:rPr lang="en-GB" dirty="0">
                <a:ea typeface="Calibri"/>
                <a:cs typeface="Calibri"/>
              </a:rPr>
              <a:t>of work – that will continue to run through DCMS’s Visitor Economy Strategy and our work is regenerative tourism</a:t>
            </a:r>
          </a:p>
          <a:p>
            <a:pPr>
              <a:lnSpc>
                <a:spcPct val="115000"/>
              </a:lnSpc>
              <a:spcAft>
                <a:spcPts val="800"/>
              </a:spcAft>
            </a:pPr>
            <a:r>
              <a:rPr lang="en-GB" kern="100" dirty="0">
                <a:ea typeface="Aptos" panose="020B0004020202020204" pitchFamily="34" charset="0"/>
                <a:cs typeface="Times New Roman" panose="02020603050405020304" pitchFamily="18" charset="0"/>
              </a:rPr>
              <a:t>With this w</a:t>
            </a:r>
            <a:r>
              <a:rPr lang="en-GB" kern="100" dirty="0">
                <a:effectLst/>
                <a:ea typeface="Aptos" panose="020B0004020202020204" pitchFamily="34" charset="0"/>
                <a:cs typeface="Times New Roman" panose="02020603050405020304" pitchFamily="18" charset="0"/>
              </a:rPr>
              <a:t>e are aiming to move beyond sustainable tourism to make an even bigger and more positive impact through a regenerative tourism approach.</a:t>
            </a:r>
          </a:p>
          <a:p>
            <a:pPr>
              <a:lnSpc>
                <a:spcPct val="115000"/>
              </a:lnSpc>
              <a:spcAft>
                <a:spcPts val="800"/>
              </a:spcAft>
            </a:pPr>
            <a:r>
              <a:rPr lang="en-GB" kern="100" dirty="0">
                <a:effectLst/>
                <a:ea typeface="Aptos" panose="020B0004020202020204" pitchFamily="34" charset="0"/>
                <a:cs typeface="Times New Roman" panose="02020603050405020304" pitchFamily="18" charset="0"/>
              </a:rPr>
              <a:t>Last s year we launched the </a:t>
            </a:r>
            <a:r>
              <a:rPr lang="en-GB" b="1" kern="100" dirty="0">
                <a:effectLst/>
                <a:ea typeface="Aptos" panose="020B0004020202020204" pitchFamily="34" charset="0"/>
                <a:cs typeface="Times New Roman" panose="02020603050405020304" pitchFamily="18" charset="0"/>
              </a:rPr>
              <a:t>Regenerative Tourism Handbook </a:t>
            </a:r>
            <a:r>
              <a:rPr lang="en-GB" kern="100" dirty="0">
                <a:effectLst/>
                <a:ea typeface="Aptos" panose="020B0004020202020204" pitchFamily="34" charset="0"/>
                <a:cs typeface="Times New Roman" panose="02020603050405020304" pitchFamily="18" charset="0"/>
              </a:rPr>
              <a:t>for businesses to help adopt regenerative tourism principles and adopt the right kind of growth that actively contributes to making the place better for both residents, businesses and visitors</a:t>
            </a:r>
          </a:p>
          <a:p>
            <a:r>
              <a:rPr lang="en-GB" dirty="0"/>
              <a:t>This supports businesses on their journey to sustainability and regenerative tourism, we produced The Regenerative Tourism Guide for businesses. The PLANT framework will help businesses to either get started on their journey or to build on the work they are already doing. </a:t>
            </a:r>
          </a:p>
          <a:p>
            <a:endParaRPr lang="en-GB" dirty="0"/>
          </a:p>
          <a:p>
            <a:r>
              <a:rPr lang="en-GB" dirty="0">
                <a:ea typeface="Calibri"/>
                <a:cs typeface="Calibri"/>
              </a:rPr>
              <a:t>Also produced the Guide to Regenerative Destination Management – aimed at LVEPs.</a:t>
            </a:r>
          </a:p>
          <a:p>
            <a:endParaRPr lang="en-GB" dirty="0">
              <a:ea typeface="Calibri"/>
              <a:cs typeface="Calibri"/>
            </a:endParaRPr>
          </a:p>
          <a:p>
            <a:r>
              <a:rPr lang="en-GB" dirty="0">
                <a:ea typeface="Calibri"/>
                <a:cs typeface="Calibri"/>
              </a:rPr>
              <a:t>Since then we have commissioned case studies of businesses who exemplify these principles, just commissioning six more.  </a:t>
            </a:r>
          </a:p>
          <a:p>
            <a:endParaRPr lang="en-GB" dirty="0">
              <a:ea typeface="Calibri"/>
              <a:cs typeface="Calibri"/>
            </a:endParaRPr>
          </a:p>
          <a:p>
            <a:r>
              <a:rPr lang="en-GB" dirty="0">
                <a:ea typeface="Calibri"/>
                <a:cs typeface="Calibri"/>
              </a:rPr>
              <a:t>We also have a storey telling and communication workshop. </a:t>
            </a:r>
          </a:p>
          <a:p>
            <a:endParaRPr lang="en-GB" dirty="0">
              <a:ea typeface="Calibri"/>
              <a:cs typeface="Calibri"/>
            </a:endParaRPr>
          </a:p>
          <a:p>
            <a:r>
              <a:rPr lang="en-GB" dirty="0">
                <a:ea typeface="Calibri"/>
                <a:cs typeface="Calibri"/>
              </a:rPr>
              <a:t>Working with our US VB team we developed the travel map for conscious travellers – developed with Tourism Cares.  Launched last year and growing in numbers.</a:t>
            </a:r>
            <a:endParaRPr lang="en-GB" dirty="0"/>
          </a:p>
          <a:p>
            <a:endParaRPr lang="en-GB" dirty="0"/>
          </a:p>
          <a:p>
            <a:pPr>
              <a:lnSpc>
                <a:spcPct val="115000"/>
              </a:lnSpc>
              <a:spcAft>
                <a:spcPts val="800"/>
              </a:spcAft>
            </a:pPr>
            <a:endParaRPr lang="en-GB"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DC280154-C0F4-62EB-16D8-2C618CF7F853}"/>
              </a:ext>
            </a:extLst>
          </p:cNvPr>
          <p:cNvSpPr>
            <a:spLocks noGrp="1"/>
          </p:cNvSpPr>
          <p:nvPr>
            <p:ph type="sldNum" sz="quarter" idx="5"/>
          </p:nvPr>
        </p:nvSpPr>
        <p:spPr/>
        <p:txBody>
          <a:bodyPr/>
          <a:lstStyle/>
          <a:p>
            <a:fld id="{8C39126F-7085-463A-90A1-101F872A91EF}" type="slidenum">
              <a:rPr lang="en-GB" smtClean="0"/>
              <a:t>11</a:t>
            </a:fld>
            <a:endParaRPr lang="en-GB"/>
          </a:p>
        </p:txBody>
      </p:sp>
    </p:spTree>
    <p:extLst>
      <p:ext uri="{BB962C8B-B14F-4D97-AF65-F5344CB8AC3E}">
        <p14:creationId xmlns:p14="http://schemas.microsoft.com/office/powerpoint/2010/main" val="2052184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LVEP Research &amp; Data group continue to co-produce our research and data programme </a:t>
            </a:r>
          </a:p>
          <a:p>
            <a:r>
              <a:rPr lang="en-GB" dirty="0"/>
              <a:t>.</a:t>
            </a:r>
          </a:p>
          <a:p>
            <a:endParaRPr lang="en-GB" dirty="0"/>
          </a:p>
          <a:p>
            <a:r>
              <a:rPr lang="en-GB" dirty="0"/>
              <a:t>the next research session for LVEPs is 22nd April</a:t>
            </a:r>
          </a:p>
          <a:p>
            <a:endParaRPr lang="en-GB" dirty="0"/>
          </a:p>
          <a:p>
            <a:endParaRPr lang="en-GB" dirty="0"/>
          </a:p>
        </p:txBody>
      </p:sp>
      <p:sp>
        <p:nvSpPr>
          <p:cNvPr id="4" name="Slide Number Placeholder 3"/>
          <p:cNvSpPr>
            <a:spLocks noGrp="1"/>
          </p:cNvSpPr>
          <p:nvPr>
            <p:ph type="sldNum" sz="quarter" idx="5"/>
          </p:nvPr>
        </p:nvSpPr>
        <p:spPr/>
        <p:txBody>
          <a:bodyPr/>
          <a:lstStyle/>
          <a:p>
            <a:fld id="{D89B1251-F001-4AA1-B0BF-36B3001E5612}" type="slidenum">
              <a:rPr lang="en-GB" smtClean="0"/>
              <a:t>12</a:t>
            </a:fld>
            <a:endParaRPr lang="en-GB"/>
          </a:p>
        </p:txBody>
      </p:sp>
    </p:spTree>
    <p:extLst>
      <p:ext uri="{BB962C8B-B14F-4D97-AF65-F5344CB8AC3E}">
        <p14:creationId xmlns:p14="http://schemas.microsoft.com/office/powerpoint/2010/main" val="154495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Looking to VisitBritain and thinking internationally</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Tourism is an </a:t>
            </a:r>
            <a:r>
              <a:rPr lang="en-GB" sz="1100" b="1" kern="100" dirty="0">
                <a:effectLst/>
                <a:latin typeface="Aptos" panose="020B0004020202020204" pitchFamily="34" charset="0"/>
                <a:ea typeface="Aptos" panose="020B0004020202020204" pitchFamily="34" charset="0"/>
                <a:cs typeface="Times New Roman" panose="02020603050405020304" pitchFamily="18" charset="0"/>
              </a:rPr>
              <a:t>extremely competitive global industry</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 we want to make sure that visitors choose Britain for the next trip, staying longer and exploring further – discovering more of what Britain has to offer.</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Our role is to position Britain as a dynamic, diverse, sustainable and inclusive destination, prioritising regional and seasonal dispersal and improved productivity.</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We do this by:</a:t>
            </a:r>
          </a:p>
          <a:p>
            <a:pPr marL="342900" lvl="0" indent="-342900">
              <a:lnSpc>
                <a:spcPct val="107000"/>
              </a:lnSpc>
              <a:spcAft>
                <a:spcPts val="800"/>
              </a:spcAft>
              <a:buFont typeface="Calibri" panose="020F050202020403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Linking buyers and suppliers – through fam visits, missions and events</a:t>
            </a:r>
          </a:p>
          <a:p>
            <a:pPr marL="342900" lvl="0" indent="-342900">
              <a:lnSpc>
                <a:spcPct val="107000"/>
              </a:lnSpc>
              <a:spcAft>
                <a:spcPts val="800"/>
              </a:spcAft>
              <a:buFont typeface="Calibri" panose="020F050202020403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Inspiring visitors – through our campaigns and social media</a:t>
            </a:r>
          </a:p>
          <a:p>
            <a:pPr marL="342900" lvl="0" indent="-342900">
              <a:lnSpc>
                <a:spcPct val="107000"/>
              </a:lnSpc>
              <a:spcAft>
                <a:spcPts val="800"/>
              </a:spcAft>
              <a:buFont typeface="Calibri" panose="020F050202020403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Working with commercial partners – such as BA, Trip Advisor….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9126F-7085-463A-90A1-101F872A91E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4966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currently major campaign, entering its second year is Starring Great Britain.</a:t>
            </a:r>
          </a:p>
          <a:p>
            <a:endParaRPr lang="en-GB" dirty="0"/>
          </a:p>
          <a:p>
            <a:r>
              <a:rPr lang="en-GB" dirty="0"/>
              <a:t>Objectives</a:t>
            </a:r>
          </a:p>
          <a:p>
            <a:endParaRPr lang="en-GB" dirty="0"/>
          </a:p>
          <a:p>
            <a:r>
              <a:rPr lang="en-GB" dirty="0"/>
              <a:t>Target markets</a:t>
            </a:r>
          </a:p>
          <a:p>
            <a:endParaRPr lang="en-GB" dirty="0"/>
          </a:p>
          <a:p>
            <a:r>
              <a:rPr lang="en-GB" dirty="0"/>
              <a:t>Paid, owned and earned.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9126F-7085-463A-90A1-101F872A9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61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a:p>
            <a:r>
              <a:rPr lang="en-GB" dirty="0"/>
              <a:t>This has very much been a foundational year – from your DMP – building new websites, developing the </a:t>
            </a:r>
            <a:r>
              <a:rPr lang="en-GB" dirty="0" err="1"/>
              <a:t>NaturAlly</a:t>
            </a:r>
            <a:r>
              <a:rPr lang="en-GB" dirty="0"/>
              <a:t> brand and launching the Brecks Regenerative Tourism </a:t>
            </a:r>
            <a:r>
              <a:rPr lang="en-GB"/>
              <a:t>Project. </a:t>
            </a:r>
            <a:endParaRPr lang="en-GB" dirty="0"/>
          </a:p>
          <a:p>
            <a:endParaRPr lang="en-GB" dirty="0"/>
          </a:p>
          <a:p>
            <a:r>
              <a:rPr lang="en-GB" dirty="0"/>
              <a:t>  </a:t>
            </a:r>
          </a:p>
        </p:txBody>
      </p:sp>
      <p:sp>
        <p:nvSpPr>
          <p:cNvPr id="4" name="Slide Number Placeholder 3"/>
          <p:cNvSpPr>
            <a:spLocks noGrp="1"/>
          </p:cNvSpPr>
          <p:nvPr>
            <p:ph type="sldNum" sz="quarter" idx="5"/>
          </p:nvPr>
        </p:nvSpPr>
        <p:spPr/>
        <p:txBody>
          <a:bodyPr/>
          <a:lstStyle/>
          <a:p>
            <a:fld id="{8C39126F-7085-463A-90A1-101F872A91EF}" type="slidenum">
              <a:rPr lang="en-GB" smtClean="0"/>
              <a:t>15</a:t>
            </a:fld>
            <a:endParaRPr lang="en-GB"/>
          </a:p>
        </p:txBody>
      </p:sp>
    </p:spTree>
    <p:extLst>
      <p:ext uri="{BB962C8B-B14F-4D97-AF65-F5344CB8AC3E}">
        <p14:creationId xmlns:p14="http://schemas.microsoft.com/office/powerpoint/2010/main" val="219328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7AA1C-232A-227B-DC7D-577FB5A3E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B1B36-CFF6-2CC2-D07B-2A90CD939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2D2CA-258F-D1D0-B43F-82407080C2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B02F05-5CF1-5D21-990E-C52ADE55A22A}"/>
              </a:ext>
            </a:extLst>
          </p:cNvPr>
          <p:cNvSpPr>
            <a:spLocks noGrp="1"/>
          </p:cNvSpPr>
          <p:nvPr>
            <p:ph type="sldNum" sz="quarter" idx="5"/>
          </p:nvPr>
        </p:nvSpPr>
        <p:spPr/>
        <p:txBody>
          <a:bodyPr/>
          <a:lstStyle/>
          <a:p>
            <a:fld id="{8C39126F-7085-463A-90A1-101F872A91EF}" type="slidenum">
              <a:rPr lang="en-GB" smtClean="0"/>
              <a:t>16</a:t>
            </a:fld>
            <a:endParaRPr lang="en-GB"/>
          </a:p>
        </p:txBody>
      </p:sp>
      <p:sp>
        <p:nvSpPr>
          <p:cNvPr id="5" name="Notes Placeholder 2">
            <a:extLst>
              <a:ext uri="{FF2B5EF4-FFF2-40B4-BE49-F238E27FC236}">
                <a16:creationId xmlns:a16="http://schemas.microsoft.com/office/drawing/2014/main" id="{378DC00A-FF89-84D2-BBD6-8BB928F46316}"/>
              </a:ext>
            </a:extLst>
          </p:cNvPr>
          <p:cNvSpPr txBox="1">
            <a:spLocks/>
          </p:cNvSpPr>
          <p:nvPr/>
        </p:nvSpPr>
        <p:spPr>
          <a:xfrm>
            <a:off x="838200" y="45529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07000"/>
              </a:lnSpc>
              <a:spcAft>
                <a:spcPts val="800"/>
              </a:spcAft>
            </a:pPr>
            <a:r>
              <a:rPr lang="en-GB" b="1" kern="100">
                <a:ea typeface="Calibri" panose="020F0502020204030204" pitchFamily="34" charset="0"/>
                <a:cs typeface="Calibri" panose="020F0502020204030204" pitchFamily="34" charset="0"/>
              </a:rPr>
              <a:t> </a:t>
            </a:r>
            <a:endParaRPr lang="en-GB" kern="100">
              <a:solidFill>
                <a:srgbClr val="000000"/>
              </a:solidFill>
              <a:highlight>
                <a:srgbClr val="FFFFFF"/>
              </a:highlight>
              <a:ea typeface="Aptos" panose="020B0004020202020204" pitchFamily="34" charset="0"/>
              <a:cs typeface="Times New Roman" panose="02020603050405020304" pitchFamily="18" charset="0"/>
            </a:endParaRPr>
          </a:p>
          <a:p>
            <a:endParaRPr lang="en-GB"/>
          </a:p>
        </p:txBody>
      </p:sp>
    </p:spTree>
    <p:extLst>
      <p:ext uri="{BB962C8B-B14F-4D97-AF65-F5344CB8AC3E}">
        <p14:creationId xmlns:p14="http://schemas.microsoft.com/office/powerpoint/2010/main" val="186821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 </a:t>
            </a:r>
            <a:r>
              <a:rPr lang="en-GB" dirty="0" err="1"/>
              <a:t>VisitBritan</a:t>
            </a:r>
            <a:r>
              <a:rPr lang="en-GB" dirty="0"/>
              <a:t> and VisitEngland – distinct but related roles</a:t>
            </a:r>
          </a:p>
          <a:p>
            <a:endParaRPr lang="en-GB" dirty="0"/>
          </a:p>
          <a:p>
            <a:r>
              <a:rPr lang="en-GB" dirty="0"/>
              <a:t>VisitBritain promotes Britain on the global stage — showcasing our culture, landscapes and experiences to key international markets and supporting the wider GREAT campaign.</a:t>
            </a:r>
          </a:p>
          <a:p>
            <a:endParaRPr lang="en-GB" dirty="0"/>
          </a:p>
          <a:p>
            <a:r>
              <a:rPr lang="en-GB" dirty="0"/>
              <a:t>At VisitEngland, we focus on strengthening the domestic visitor economy. We champion sustainable growth, deliver skills and business support, and work closely with destinations to raise quality, resilience, and accessibility.  </a:t>
            </a:r>
          </a:p>
          <a:p>
            <a:endParaRPr lang="en-GB" dirty="0"/>
          </a:p>
        </p:txBody>
      </p:sp>
      <p:sp>
        <p:nvSpPr>
          <p:cNvPr id="4" name="Slide Number Placeholder 3"/>
          <p:cNvSpPr>
            <a:spLocks noGrp="1"/>
          </p:cNvSpPr>
          <p:nvPr>
            <p:ph type="sldNum" sz="quarter" idx="5"/>
          </p:nvPr>
        </p:nvSpPr>
        <p:spPr/>
        <p:txBody>
          <a:bodyPr/>
          <a:lstStyle/>
          <a:p>
            <a:fld id="{8C39126F-7085-463A-90A1-101F872A91EF}" type="slidenum">
              <a:rPr lang="en-GB" smtClean="0"/>
              <a:t>2</a:t>
            </a:fld>
            <a:endParaRPr lang="en-GB"/>
          </a:p>
        </p:txBody>
      </p:sp>
    </p:spTree>
    <p:extLst>
      <p:ext uri="{BB962C8B-B14F-4D97-AF65-F5344CB8AC3E}">
        <p14:creationId xmlns:p14="http://schemas.microsoft.com/office/powerpoint/2010/main" val="4062147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11980"/>
          </a:xfrm>
        </p:spPr>
        <p:txBody>
          <a:bodyPr/>
          <a:lstStyle/>
          <a:p>
            <a:r>
              <a:rPr lang="en-GB" dirty="0"/>
              <a:t>In January we published the Economic Value of Tourism in the Uk report. </a:t>
            </a:r>
          </a:p>
          <a:p>
            <a:endParaRPr lang="en-GB" dirty="0"/>
          </a:p>
          <a:p>
            <a:r>
              <a:rPr lang="en-GB" dirty="0"/>
              <a:t>Showing tourism is worth  £147 billion annually to the UK economy – that’s 5% of GDP</a:t>
            </a:r>
          </a:p>
          <a:p>
            <a:endParaRPr lang="en-GB" dirty="0"/>
          </a:p>
          <a:p>
            <a:r>
              <a:rPr lang="en-GB" dirty="0"/>
              <a:t>This landmark report provides a new and updated set of numbers of the value and importance of our sector – underscoring tourism importance as one of the UK’s most valuable industries.</a:t>
            </a:r>
          </a:p>
          <a:p>
            <a:endParaRPr lang="en-GB" dirty="0"/>
          </a:p>
          <a:p>
            <a:r>
              <a:rPr lang="en-GB" dirty="0"/>
              <a:t>Tourism accounts for 1 in 15 jobs and generated £52billion in tax revenues for the UK Government in 2024.</a:t>
            </a:r>
          </a:p>
          <a:p>
            <a:endParaRPr lang="en-GB" dirty="0"/>
          </a:p>
          <a:p>
            <a:r>
              <a:rPr lang="en-GB" dirty="0"/>
              <a:t>The value of total tourism activity in the UK is expected to reach £161 billion by 2030 in 2024 prices, growth of 9.3% when adjusted for inflation and ahead of the UK economy overall at 8.8%. Inbound tourism is forecast to drive much of this, with growth in value of 32%, £9.4 billion, between 2024 and 2030. The industry is predicted to create an additional 175,000 jobs in the UK by 2030. </a:t>
            </a:r>
          </a:p>
          <a:p>
            <a:endParaRPr lang="en-GB" dirty="0"/>
          </a:p>
          <a:p>
            <a:r>
              <a:rPr lang="en-GB" dirty="0"/>
              <a:t>We have results for England and the other nations and regions.  In fact we were able to give the LVEP cut of this data to the team to help as you commission data for the LVEP.</a:t>
            </a:r>
          </a:p>
          <a:p>
            <a:endParaRPr lang="en-GB" dirty="0"/>
          </a:p>
          <a:p>
            <a:r>
              <a:rPr lang="en-GB" dirty="0">
                <a:hlinkClick r:id="rId3"/>
              </a:rPr>
              <a:t>Economic Value of Tourism | VisitBritain.org</a:t>
            </a:r>
            <a:endParaRPr lang="en-GB" dirty="0"/>
          </a:p>
          <a:p>
            <a:endParaRPr lang="en-GB" dirty="0"/>
          </a:p>
        </p:txBody>
      </p:sp>
      <p:sp>
        <p:nvSpPr>
          <p:cNvPr id="4" name="Slide Number Placeholder 3"/>
          <p:cNvSpPr>
            <a:spLocks noGrp="1"/>
          </p:cNvSpPr>
          <p:nvPr>
            <p:ph type="sldNum" sz="quarter" idx="5"/>
          </p:nvPr>
        </p:nvSpPr>
        <p:spPr/>
        <p:txBody>
          <a:bodyPr/>
          <a:lstStyle/>
          <a:p>
            <a:fld id="{D89B1251-F001-4AA1-B0BF-36B3001E5612}" type="slidenum">
              <a:rPr lang="en-GB" smtClean="0"/>
              <a:t>3</a:t>
            </a:fld>
            <a:endParaRPr lang="en-GB"/>
          </a:p>
        </p:txBody>
      </p:sp>
    </p:spTree>
    <p:extLst>
      <p:ext uri="{BB962C8B-B14F-4D97-AF65-F5344CB8AC3E}">
        <p14:creationId xmlns:p14="http://schemas.microsoft.com/office/powerpoint/2010/main" val="967087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99ACB-582B-FA46-2F17-F082BE98B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7B90C-DCE9-A811-3120-AEA224259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A3FB9-6607-4C7D-03B5-B025D5BEFED1}"/>
              </a:ext>
            </a:extLst>
          </p:cNvPr>
          <p:cNvSpPr>
            <a:spLocks noGrp="1"/>
          </p:cNvSpPr>
          <p:nvPr>
            <p:ph type="body" idx="1"/>
          </p:nvPr>
        </p:nvSpPr>
        <p:spPr/>
        <p:txBody>
          <a:bodyPr/>
          <a:lstStyle/>
          <a:p>
            <a:r>
              <a:rPr lang="en-GB" dirty="0"/>
              <a:t>A sister report to the Economic Value Report published last year – exploring some of the social and community benefits of tourism, helping us develop a new narrative around the wider value of tourism, which is helping with the government’s strategy development.</a:t>
            </a:r>
          </a:p>
        </p:txBody>
      </p:sp>
      <p:sp>
        <p:nvSpPr>
          <p:cNvPr id="4" name="Slide Number Placeholder 3">
            <a:extLst>
              <a:ext uri="{FF2B5EF4-FFF2-40B4-BE49-F238E27FC236}">
                <a16:creationId xmlns:a16="http://schemas.microsoft.com/office/drawing/2014/main" id="{55DCF89D-7920-F2D7-9547-FFD9FAEEB8B9}"/>
              </a:ext>
            </a:extLst>
          </p:cNvPr>
          <p:cNvSpPr>
            <a:spLocks noGrp="1"/>
          </p:cNvSpPr>
          <p:nvPr>
            <p:ph type="sldNum" sz="quarter" idx="5"/>
          </p:nvPr>
        </p:nvSpPr>
        <p:spPr/>
        <p:txBody>
          <a:bodyPr/>
          <a:lstStyle/>
          <a:p>
            <a:fld id="{8C39126F-7085-463A-90A1-101F872A91EF}" type="slidenum">
              <a:rPr lang="en-GB" smtClean="0"/>
              <a:t>4</a:t>
            </a:fld>
            <a:endParaRPr lang="en-GB"/>
          </a:p>
        </p:txBody>
      </p:sp>
    </p:spTree>
    <p:extLst>
      <p:ext uri="{BB962C8B-B14F-4D97-AF65-F5344CB8AC3E}">
        <p14:creationId xmlns:p14="http://schemas.microsoft.com/office/powerpoint/2010/main" val="3989820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dirty="0"/>
              <a:t>The Government has set a target of </a:t>
            </a:r>
            <a:r>
              <a:rPr lang="en-GB" sz="1100" b="1" dirty="0"/>
              <a:t>50m international visitors a year by 2030</a:t>
            </a:r>
            <a:r>
              <a:rPr lang="en-GB" sz="1100" dirty="0"/>
              <a:t>,and will set out a national growth plan for the sector early in 2026. Ministers are keen to drive regional growth and productivity focused on great destinations:</a:t>
            </a:r>
          </a:p>
          <a:p>
            <a:pPr lvl="0"/>
            <a:endParaRPr lang="en-GB" sz="1100" dirty="0"/>
          </a:p>
          <a:p>
            <a:pPr marL="342900" indent="-342900">
              <a:buClr>
                <a:srgbClr val="FF0000"/>
              </a:buClr>
              <a:buFont typeface="Arial" panose="020B0604020202020204" pitchFamily="34" charset="0"/>
              <a:buChar char="•"/>
            </a:pPr>
            <a:r>
              <a:rPr lang="en-GB" sz="1100" b="1" dirty="0"/>
              <a:t>Increasing visitor numbers sustainably with greater connectivity from existing and developing markets </a:t>
            </a:r>
            <a:r>
              <a:rPr lang="en-GB" sz="1100" dirty="0"/>
              <a:t>- getting more visitors staying for longer</a:t>
            </a:r>
          </a:p>
          <a:p>
            <a:pPr marL="342900" indent="-342900">
              <a:buClr>
                <a:srgbClr val="FF0000"/>
              </a:buClr>
              <a:buFont typeface="Arial" panose="020B0604020202020204" pitchFamily="34" charset="0"/>
              <a:buChar char="•"/>
            </a:pPr>
            <a:r>
              <a:rPr lang="en-GB" sz="1100" dirty="0"/>
              <a:t>Encouraging more Brits to ‘buy British’ to reduce the trade deficit and improve sustainability and accessibility</a:t>
            </a:r>
          </a:p>
          <a:p>
            <a:pPr marL="342900" indent="-342900">
              <a:buClr>
                <a:srgbClr val="FF0000"/>
              </a:buClr>
              <a:buFont typeface="Arial" panose="020B0604020202020204" pitchFamily="34" charset="0"/>
              <a:buChar char="•"/>
            </a:pPr>
            <a:r>
              <a:rPr lang="en-GB" sz="1100" b="1" dirty="0"/>
              <a:t>Secure more events and innovative attractions that drive visitor interest </a:t>
            </a:r>
            <a:r>
              <a:rPr lang="en-GB" sz="1100" dirty="0"/>
              <a:t>across both business and leisure visitors and </a:t>
            </a:r>
            <a:r>
              <a:rPr lang="en-GB" sz="1100" b="1" dirty="0"/>
              <a:t>reduce seasonality</a:t>
            </a:r>
            <a:endParaRPr lang="en-GB" sz="1100" dirty="0"/>
          </a:p>
          <a:p>
            <a:pPr marL="342900" indent="-342900">
              <a:buClr>
                <a:srgbClr val="FF0000"/>
              </a:buClr>
              <a:buFont typeface="Arial" panose="020B0604020202020204" pitchFamily="34" charset="0"/>
              <a:buChar char="•"/>
            </a:pPr>
            <a:r>
              <a:rPr lang="en-GB" sz="1100" b="1" dirty="0"/>
              <a:t>Improving guest satisfaction encouraging higher spend and repeat visits </a:t>
            </a:r>
            <a:r>
              <a:rPr lang="en-GB" sz="1100" dirty="0"/>
              <a:t>through improved training, reduced vacancies, investment and regeneration</a:t>
            </a:r>
          </a:p>
          <a:p>
            <a:pPr marL="342900" indent="-342900">
              <a:buClr>
                <a:srgbClr val="FF0000"/>
              </a:buClr>
              <a:buFont typeface="Arial" panose="020B0604020202020204" pitchFamily="34" charset="0"/>
              <a:buChar char="•"/>
            </a:pPr>
            <a:r>
              <a:rPr lang="en-GB" sz="1100" dirty="0"/>
              <a:t>Supporting </a:t>
            </a:r>
            <a:r>
              <a:rPr lang="en-GB" sz="1100" b="1" dirty="0"/>
              <a:t>tourism</a:t>
            </a:r>
            <a:r>
              <a:rPr lang="en-GB" sz="1100" dirty="0"/>
              <a:t> </a:t>
            </a:r>
            <a:r>
              <a:rPr lang="en-GB" sz="1100" b="1" dirty="0"/>
              <a:t>businesses</a:t>
            </a:r>
            <a:r>
              <a:rPr lang="en-GB" sz="1100" dirty="0"/>
              <a:t> to thrive bringing footfall to high streets and venues, creating jobs, bringing the economically inactive back into work</a:t>
            </a:r>
          </a:p>
          <a:p>
            <a:endParaRPr lang="en-GB" dirty="0"/>
          </a:p>
          <a:p>
            <a:r>
              <a:rPr lang="en-GB" dirty="0"/>
              <a:t>VB / VE activity will align and so as yet is unconfirmed what our priorities and direction of travel will be</a:t>
            </a:r>
          </a:p>
        </p:txBody>
      </p:sp>
      <p:sp>
        <p:nvSpPr>
          <p:cNvPr id="4" name="Slide Number Placeholder 3"/>
          <p:cNvSpPr>
            <a:spLocks noGrp="1"/>
          </p:cNvSpPr>
          <p:nvPr>
            <p:ph type="sldNum" sz="quarter" idx="5"/>
          </p:nvPr>
        </p:nvSpPr>
        <p:spPr/>
        <p:txBody>
          <a:bodyPr/>
          <a:lstStyle/>
          <a:p>
            <a:fld id="{8C39126F-7085-463A-90A1-101F872A91EF}" type="slidenum">
              <a:rPr lang="en-GB" smtClean="0"/>
              <a:t>5</a:t>
            </a:fld>
            <a:endParaRPr lang="en-GB"/>
          </a:p>
        </p:txBody>
      </p:sp>
    </p:spTree>
    <p:extLst>
      <p:ext uri="{BB962C8B-B14F-4D97-AF65-F5344CB8AC3E}">
        <p14:creationId xmlns:p14="http://schemas.microsoft.com/office/powerpoint/2010/main" val="3952777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D46A1-0FDA-CA36-A538-D26D0B873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FFCF5-DA85-F07C-855E-0B51C4F39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AA94D-2416-1484-207D-1B0E7EB6A7CC}"/>
              </a:ext>
            </a:extLst>
          </p:cNvPr>
          <p:cNvSpPr>
            <a:spLocks noGrp="1"/>
          </p:cNvSpPr>
          <p:nvPr>
            <p:ph type="body" idx="1"/>
          </p:nvPr>
        </p:nvSpPr>
        <p:spPr/>
        <p:txBody>
          <a:bodyPr/>
          <a:lstStyle/>
          <a:p>
            <a:endParaRPr lang="en-US" dirty="0">
              <a:latin typeface="Calibri"/>
              <a:ea typeface="Calibri"/>
              <a:cs typeface="Calibri"/>
            </a:endParaRPr>
          </a:p>
          <a:p>
            <a:r>
              <a:rPr lang="en-US" dirty="0">
                <a:latin typeface="Calibri"/>
                <a:ea typeface="Calibri"/>
                <a:cs typeface="Calibri"/>
              </a:rPr>
              <a:t>We currently have 37 LVEPs, after unfortunately  losing four last year.  We are continuing to support these four areas to regain status.  Likely that: </a:t>
            </a:r>
          </a:p>
          <a:p>
            <a:endParaRPr lang="en-US" dirty="0">
              <a:latin typeface="Calibri"/>
              <a:ea typeface="Calibri"/>
              <a:cs typeface="Calibri"/>
            </a:endParaRPr>
          </a:p>
          <a:p>
            <a:pPr marL="171450" indent="-171450">
              <a:buChar char="•"/>
            </a:pPr>
            <a:r>
              <a:rPr lang="en-GB" dirty="0">
                <a:cs typeface="Arial"/>
              </a:rPr>
              <a:t>Cambridgeshire and Peterborough will submit an application imminently</a:t>
            </a:r>
          </a:p>
          <a:p>
            <a:pPr marL="171450" indent="-171450">
              <a:buChar char="•"/>
            </a:pPr>
            <a:r>
              <a:rPr lang="en-GB" dirty="0">
                <a:cs typeface="Arial"/>
              </a:rPr>
              <a:t>Kent and Cornwall making good progress on reapplication, but no firm date yet</a:t>
            </a:r>
          </a:p>
          <a:p>
            <a:pPr marL="171450" indent="-171450">
              <a:buChar char="•"/>
            </a:pPr>
            <a:r>
              <a:rPr lang="en-GB" dirty="0">
                <a:cs typeface="Arial"/>
              </a:rPr>
              <a:t>Hertfordshire and Lincolnshire making slower progress </a:t>
            </a:r>
          </a:p>
          <a:p>
            <a:pPr marL="171450" indent="-171450">
              <a:buChar char="•"/>
            </a:pPr>
            <a:r>
              <a:rPr lang="en-GB" dirty="0">
                <a:cs typeface="Arial"/>
              </a:rPr>
              <a:t>Bedfordshire hoping to mobilise an approach on back of Universal planning decision.. </a:t>
            </a:r>
          </a:p>
          <a:p>
            <a:endParaRPr lang="en-GB" dirty="0"/>
          </a:p>
          <a:p>
            <a:r>
              <a:rPr lang="en-US" dirty="0">
                <a:latin typeface="Calibri"/>
                <a:ea typeface="Calibri"/>
                <a:cs typeface="Calibri"/>
              </a:rPr>
              <a:t>We are mapping the relationships with CAs as this regional and devolution lens is increasingly important to government’s delivery of its strategy.</a:t>
            </a:r>
          </a:p>
          <a:p>
            <a:endParaRPr lang="en-US" dirty="0">
              <a:latin typeface="Calibri"/>
              <a:ea typeface="Calibri"/>
              <a:cs typeface="Calibri"/>
            </a:endParaRPr>
          </a:p>
          <a:p>
            <a:endParaRPr lang="en-US" dirty="0">
              <a:latin typeface="Calibri"/>
              <a:ea typeface="Calibri"/>
              <a:cs typeface="Calibri"/>
            </a:endParaRPr>
          </a:p>
          <a:p>
            <a:r>
              <a:rPr lang="en-US" dirty="0">
                <a:latin typeface="Calibri"/>
                <a:ea typeface="Calibri"/>
                <a:cs typeface="Calibri"/>
              </a:rPr>
              <a:t> </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DB1B7036-4809-9C69-4EF5-1177034463C2}"/>
              </a:ext>
            </a:extLst>
          </p:cNvPr>
          <p:cNvSpPr>
            <a:spLocks noGrp="1"/>
          </p:cNvSpPr>
          <p:nvPr>
            <p:ph type="sldNum" sz="quarter" idx="5"/>
          </p:nvPr>
        </p:nvSpPr>
        <p:spPr/>
        <p:txBody>
          <a:bodyPr/>
          <a:lstStyle/>
          <a:p>
            <a:fld id="{E22A42E9-323E-48DA-A409-042DE6C23E83}" type="slidenum">
              <a:rPr lang="en-GB" smtClean="0"/>
              <a:t>6</a:t>
            </a:fld>
            <a:endParaRPr lang="en-GB"/>
          </a:p>
        </p:txBody>
      </p:sp>
    </p:spTree>
    <p:extLst>
      <p:ext uri="{BB962C8B-B14F-4D97-AF65-F5344CB8AC3E}">
        <p14:creationId xmlns:p14="http://schemas.microsoft.com/office/powerpoint/2010/main" val="143169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212362"/>
          </a:xfrm>
        </p:spPr>
        <p:txBody>
          <a:bodyPr/>
          <a:lstStyle/>
          <a:p>
            <a:pPr>
              <a:lnSpc>
                <a:spcPct val="115000"/>
              </a:lnSpc>
              <a:spcAft>
                <a:spcPts val="800"/>
              </a:spcAft>
            </a:pPr>
            <a:r>
              <a:rPr lang="en-US" dirty="0"/>
              <a:t>LVEPs remain central to DCMS and VE’s delivery of visitor economy growth</a:t>
            </a:r>
          </a:p>
          <a:p>
            <a:r>
              <a:rPr lang="en-GB" b="1" dirty="0"/>
              <a:t>Building on our International-Ready</a:t>
            </a:r>
            <a:r>
              <a:rPr lang="en-GB" dirty="0"/>
              <a:t> work this year we look to evolve this further into </a:t>
            </a:r>
            <a:r>
              <a:rPr lang="en-GB" b="1" dirty="0"/>
              <a:t>product development </a:t>
            </a:r>
            <a:r>
              <a:rPr lang="en-GB" dirty="0"/>
              <a:t>(which will embed our thought leadership work in the two pillars of: </a:t>
            </a:r>
            <a:r>
              <a:rPr lang="en-GB" b="1" dirty="0"/>
              <a:t>accessible &amp; inclusive </a:t>
            </a:r>
            <a:r>
              <a:rPr lang="en-GB" dirty="0"/>
              <a:t>and </a:t>
            </a:r>
            <a:r>
              <a:rPr lang="en-GB" b="1" dirty="0"/>
              <a:t>regenerative tourism</a:t>
            </a:r>
            <a:r>
              <a:rPr lang="en-GB" dirty="0"/>
              <a:t>).  We’ll make use of a new segmentation work and feed learning from international and domestic campaigns into new product development.</a:t>
            </a:r>
          </a:p>
          <a:p>
            <a:br>
              <a:rPr lang="en-GB" b="1" dirty="0">
                <a:cs typeface="+mn-lt"/>
              </a:rPr>
            </a:br>
            <a:r>
              <a:rPr lang="en-GB" b="1" dirty="0">
                <a:cs typeface="+mn-lt"/>
              </a:rPr>
              <a:t>We know we need to continue to support LVEPs in their own survival.  Developing AI skills and supporting commercialisation are our two prongs of support here. </a:t>
            </a:r>
          </a:p>
          <a:p>
            <a:endParaRPr lang="en-GB" b="1" dirty="0">
              <a:cs typeface="+mn-lt"/>
            </a:endParaRPr>
          </a:p>
          <a:p>
            <a:r>
              <a:rPr lang="en-GB" dirty="0"/>
              <a:t>Our AI Impact Programme, developed with the Digital Tourism Think Tank, is designed specifically for the LVEP landscape . It uses AI as a </a:t>
            </a:r>
            <a:r>
              <a:rPr lang="en-GB" i="1" dirty="0"/>
              <a:t>hands‑on, problem‑solving tool</a:t>
            </a:r>
            <a:r>
              <a:rPr lang="en-GB" dirty="0"/>
              <a:t>—building confidence and capability while enabling teams to embed AI into day‑to‑day work for immediate, tangible organisational impact. </a:t>
            </a:r>
            <a:endParaRPr lang="en-GB" sz="1400" dirty="0">
              <a:ea typeface="Calibri"/>
              <a:cs typeface="Calibri"/>
            </a:endParaRPr>
          </a:p>
          <a:p>
            <a:endParaRPr lang="en-GB" sz="1400" dirty="0">
              <a:ea typeface="Calibri"/>
              <a:cs typeface="Calibri"/>
            </a:endParaRPr>
          </a:p>
          <a:p>
            <a:endParaRPr lang="en-GB" sz="1400" dirty="0">
              <a:ea typeface="Calibri"/>
              <a:cs typeface="Calibri"/>
            </a:endParaRPr>
          </a:p>
          <a:p>
            <a:endParaRPr lang="en-GB" sz="1400" dirty="0">
              <a:ea typeface="Calibri"/>
              <a:cs typeface="Calibri"/>
            </a:endParaRPr>
          </a:p>
        </p:txBody>
      </p:sp>
    </p:spTree>
    <p:extLst>
      <p:ext uri="{BB962C8B-B14F-4D97-AF65-F5344CB8AC3E}">
        <p14:creationId xmlns:p14="http://schemas.microsoft.com/office/powerpoint/2010/main" val="401681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66B14-69E1-5039-F2B7-C543C54A8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8926C-1F97-19CA-220C-74BB1F069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2ED24-AF67-B215-902D-B4A488A3CB87}"/>
              </a:ext>
            </a:extLst>
          </p:cNvPr>
          <p:cNvSpPr>
            <a:spLocks noGrp="1"/>
          </p:cNvSpPr>
          <p:nvPr>
            <p:ph type="body" idx="1"/>
          </p:nvPr>
        </p:nvSpPr>
        <p:spPr>
          <a:xfrm>
            <a:off x="685800" y="4400549"/>
            <a:ext cx="5486400" cy="3921815"/>
          </a:xfrm>
        </p:spPr>
        <p:txBody>
          <a:bodyPr/>
          <a:lstStyle/>
          <a:p>
            <a:r>
              <a:rPr lang="en-US" dirty="0">
                <a:solidFill>
                  <a:srgbClr val="1E1541"/>
                </a:solidFill>
                <a:ea typeface="Calibri"/>
                <a:cs typeface="Calibri"/>
              </a:rPr>
              <a:t>As part of </a:t>
            </a:r>
            <a:r>
              <a:rPr lang="en-US" dirty="0" err="1">
                <a:solidFill>
                  <a:srgbClr val="1E1541"/>
                </a:solidFill>
                <a:ea typeface="Calibri"/>
                <a:cs typeface="Calibri"/>
              </a:rPr>
              <a:t>VisitEngland's</a:t>
            </a:r>
            <a:r>
              <a:rPr lang="en-US" dirty="0">
                <a:solidFill>
                  <a:srgbClr val="1E1541"/>
                </a:solidFill>
                <a:ea typeface="Calibri"/>
                <a:cs typeface="Calibri"/>
              </a:rPr>
              <a:t> LVEP </a:t>
            </a:r>
            <a:r>
              <a:rPr lang="en-US" b="1" dirty="0">
                <a:solidFill>
                  <a:srgbClr val="1E1541"/>
                </a:solidFill>
                <a:ea typeface="Calibri"/>
                <a:cs typeface="Calibri"/>
              </a:rPr>
              <a:t>International-Ready </a:t>
            </a:r>
            <a:r>
              <a:rPr lang="en-US" b="1" dirty="0" err="1">
                <a:solidFill>
                  <a:srgbClr val="1E1541"/>
                </a:solidFill>
                <a:ea typeface="Calibri"/>
                <a:cs typeface="Calibri"/>
              </a:rPr>
              <a:t>Programme</a:t>
            </a:r>
            <a:r>
              <a:rPr lang="en-US" b="1" dirty="0">
                <a:solidFill>
                  <a:srgbClr val="1E1541"/>
                </a:solidFill>
                <a:ea typeface="Calibri"/>
                <a:cs typeface="Calibri"/>
              </a:rPr>
              <a:t> </a:t>
            </a:r>
            <a:r>
              <a:rPr lang="en-US" dirty="0">
                <a:solidFill>
                  <a:srgbClr val="1E1541"/>
                </a:solidFill>
                <a:ea typeface="Calibri"/>
                <a:cs typeface="Calibri"/>
              </a:rPr>
              <a:t>we have been able to offer opportunities for LVEPs to meet international buyers over the last 6 weeks - at a dedicated LVEP event in Amsterdam, and through an enhanced VisitEngland presence at ITB this week.</a:t>
            </a:r>
          </a:p>
          <a:p>
            <a:endParaRPr lang="en-US" dirty="0">
              <a:solidFill>
                <a:srgbClr val="1E1541"/>
              </a:solidFill>
              <a:ea typeface="Calibri"/>
              <a:cs typeface="Calibri"/>
            </a:endParaRPr>
          </a:p>
          <a:p>
            <a:r>
              <a:rPr lang="en-US" dirty="0">
                <a:solidFill>
                  <a:srgbClr val="1E1541"/>
                </a:solidFill>
                <a:ea typeface="Calibri"/>
                <a:cs typeface="Calibri"/>
              </a:rPr>
              <a:t>We </a:t>
            </a:r>
            <a:r>
              <a:rPr lang="en-US" dirty="0" err="1">
                <a:solidFill>
                  <a:srgbClr val="1E1541"/>
                </a:solidFill>
                <a:ea typeface="Calibri"/>
                <a:cs typeface="Calibri"/>
              </a:rPr>
              <a:t>recognise</a:t>
            </a:r>
            <a:r>
              <a:rPr lang="en-US" dirty="0">
                <a:solidFill>
                  <a:srgbClr val="1E1541"/>
                </a:solidFill>
                <a:ea typeface="Calibri"/>
                <a:cs typeface="Calibri"/>
              </a:rPr>
              <a:t> that not all LVEPs have the same level of experience when it comes to working with the travel trade and we also </a:t>
            </a:r>
            <a:r>
              <a:rPr lang="en-US" dirty="0" err="1">
                <a:solidFill>
                  <a:srgbClr val="1E1541"/>
                </a:solidFill>
                <a:ea typeface="Calibri"/>
                <a:cs typeface="Calibri"/>
              </a:rPr>
              <a:t>recognise</a:t>
            </a:r>
            <a:r>
              <a:rPr lang="en-US" dirty="0">
                <a:solidFill>
                  <a:srgbClr val="1E1541"/>
                </a:solidFill>
                <a:ea typeface="Calibri"/>
                <a:cs typeface="Calibri"/>
              </a:rPr>
              <a:t> that developing relationships with the trade, and seeing results from trade facing activity, takes time. </a:t>
            </a:r>
          </a:p>
          <a:p>
            <a:endParaRPr lang="en-US" dirty="0">
              <a:solidFill>
                <a:srgbClr val="1E1541"/>
              </a:solidFill>
              <a:ea typeface="Calibri"/>
              <a:cs typeface="Calibri"/>
            </a:endParaRPr>
          </a:p>
          <a:p>
            <a:r>
              <a:rPr lang="en-US" dirty="0">
                <a:solidFill>
                  <a:srgbClr val="1E1541"/>
                </a:solidFill>
                <a:ea typeface="Calibri"/>
                <a:cs typeface="Calibri"/>
              </a:rPr>
              <a:t>It is our intention that these activities will provide a template for us to offer similar opportunities for you in years to come.  It has been great to see so many LVEPs sign up to the events coming up and focus more on this area  </a:t>
            </a:r>
          </a:p>
          <a:p>
            <a:endParaRPr lang="en-US" dirty="0">
              <a:solidFill>
                <a:srgbClr val="1E1541"/>
              </a:solidFill>
              <a:ea typeface="Calibri"/>
              <a:cs typeface="Calibri"/>
            </a:endParaRPr>
          </a:p>
          <a:p>
            <a:r>
              <a:rPr lang="en-US" dirty="0">
                <a:solidFill>
                  <a:srgbClr val="1E1541"/>
                </a:solidFill>
                <a:ea typeface="Calibri"/>
                <a:cs typeface="Calibri"/>
              </a:rPr>
              <a:t>Next FY we will continue to support LVEPs to deliver travel trade plans and will work </a:t>
            </a:r>
            <a:r>
              <a:rPr lang="en-US" dirty="0">
                <a:solidFill>
                  <a:srgbClr val="1E1541"/>
                </a:solidFill>
              </a:rPr>
              <a:t>through LVEPS to reach out to their businesses to underline the value of the travel trade .  In fact RT has been speaking with Andrew about this and we are here to continue to support you work up your plan in coming weeks.</a:t>
            </a:r>
            <a:endParaRPr lang="en-US" dirty="0">
              <a:solidFill>
                <a:srgbClr val="000000"/>
              </a:solidFill>
            </a:endParaRPr>
          </a:p>
          <a:p>
            <a:endParaRPr lang="en-US" dirty="0">
              <a:solidFill>
                <a:srgbClr val="1E1541"/>
              </a:solidFill>
              <a:ea typeface="Calibri"/>
              <a:cs typeface="Calibri"/>
            </a:endParaRPr>
          </a:p>
        </p:txBody>
      </p:sp>
      <p:sp>
        <p:nvSpPr>
          <p:cNvPr id="4" name="Slide Number Placeholder 3">
            <a:extLst>
              <a:ext uri="{FF2B5EF4-FFF2-40B4-BE49-F238E27FC236}">
                <a16:creationId xmlns:a16="http://schemas.microsoft.com/office/drawing/2014/main" id="{3147A05A-838C-A164-CC13-0E3BBBE2AF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9126F-7085-463A-90A1-101F872A9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05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dirty="0"/>
              <a:t>Much of the training we have developed sits as evergreen learning resources on our VisitEngland Academy. </a:t>
            </a:r>
          </a:p>
          <a:p>
            <a:endParaRPr lang="en-GB" dirty="0"/>
          </a:p>
          <a:p>
            <a:r>
              <a:rPr lang="en-GB" dirty="0"/>
              <a:t>Early examples being our funding &amp; bid writing tool and e-commerce.  Early examples of areas where LVEPs told us they needed help. </a:t>
            </a:r>
          </a:p>
          <a:p>
            <a:endParaRPr lang="en-GB" dirty="0"/>
          </a:p>
          <a:p>
            <a:r>
              <a:rPr lang="en-GB" dirty="0"/>
              <a:t>Here some of the training is open to businesses and some open to LVEPs exclusively. </a:t>
            </a:r>
          </a:p>
          <a:p>
            <a:endParaRPr lang="en-GB" dirty="0"/>
          </a:p>
          <a:p>
            <a:r>
              <a:rPr lang="en-GB" dirty="0"/>
              <a:t>Its is constantly growing in content. </a:t>
            </a:r>
          </a:p>
          <a:p>
            <a:endParaRPr lang="en-GB" dirty="0"/>
          </a:p>
          <a:p>
            <a:r>
              <a:rPr lang="en-GB" dirty="0"/>
              <a:t>We regularly promote new courses through our news letter, and include registration details.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9126F-7085-463A-90A1-101F872A9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88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BVE_Cover/End_Top ba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84B127-CD9C-4BC9-AF73-63C020A4C74F}"/>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Click the central icon to add background picture</a:t>
            </a:r>
            <a:endParaRPr lang="en-GB"/>
          </a:p>
        </p:txBody>
      </p:sp>
      <p:sp>
        <p:nvSpPr>
          <p:cNvPr id="20" name="Title">
            <a:extLst>
              <a:ext uri="{FF2B5EF4-FFF2-40B4-BE49-F238E27FC236}">
                <a16:creationId xmlns:a16="http://schemas.microsoft.com/office/drawing/2014/main" id="{0C382BE5-FAB0-1847-9F84-41006A9B6DB3}"/>
              </a:ext>
            </a:extLst>
          </p:cNvPr>
          <p:cNvSpPr>
            <a:spLocks noGrp="1"/>
          </p:cNvSpPr>
          <p:nvPr>
            <p:ph type="title" hasCustomPrompt="1"/>
          </p:nvPr>
        </p:nvSpPr>
        <p:spPr>
          <a:xfrm>
            <a:off x="1001259" y="876425"/>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9" name="Sub-title">
            <a:extLst>
              <a:ext uri="{FF2B5EF4-FFF2-40B4-BE49-F238E27FC236}">
                <a16:creationId xmlns:a16="http://schemas.microsoft.com/office/drawing/2014/main" id="{C69BCFFB-EAB5-7148-9BDA-CA5E369508C8}"/>
              </a:ext>
            </a:extLst>
          </p:cNvPr>
          <p:cNvSpPr>
            <a:spLocks noGrp="1"/>
          </p:cNvSpPr>
          <p:nvPr>
            <p:ph type="body" sz="quarter" idx="13" hasCustomPrompt="1"/>
          </p:nvPr>
        </p:nvSpPr>
        <p:spPr>
          <a:xfrm>
            <a:off x="1001713" y="1988273"/>
            <a:ext cx="6423025" cy="43778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Text Placeholder 8">
            <a:extLst>
              <a:ext uri="{FF2B5EF4-FFF2-40B4-BE49-F238E27FC236}">
                <a16:creationId xmlns:a16="http://schemas.microsoft.com/office/drawing/2014/main" id="{402A6949-F154-44D6-9D93-E670421AE657}"/>
              </a:ext>
            </a:extLst>
          </p:cNvPr>
          <p:cNvSpPr>
            <a:spLocks noGrp="1"/>
          </p:cNvSpPr>
          <p:nvPr>
            <p:ph type="body" sz="quarter" idx="16" hasCustomPrompt="1"/>
          </p:nvPr>
        </p:nvSpPr>
        <p:spPr>
          <a:xfrm>
            <a:off x="1001259" y="5638828"/>
            <a:ext cx="6522171"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Locations Image label">
            <a:extLst>
              <a:ext uri="{FF2B5EF4-FFF2-40B4-BE49-F238E27FC236}">
                <a16:creationId xmlns:a16="http://schemas.microsoft.com/office/drawing/2014/main" id="{CB76177C-7793-441F-8512-7EB9EE495606}"/>
              </a:ext>
            </a:extLst>
          </p:cNvPr>
          <p:cNvSpPr>
            <a:spLocks noGrp="1"/>
          </p:cNvSpPr>
          <p:nvPr>
            <p:ph type="body" sz="quarter" idx="18" hasCustomPrompt="1"/>
          </p:nvPr>
        </p:nvSpPr>
        <p:spPr>
          <a:xfrm>
            <a:off x="231714"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1" name="Partner logo">
            <a:extLst>
              <a:ext uri="{FF2B5EF4-FFF2-40B4-BE49-F238E27FC236}">
                <a16:creationId xmlns:a16="http://schemas.microsoft.com/office/drawing/2014/main" id="{3199BF92-1102-EC43-A85C-66A9CAC7881E}"/>
              </a:ext>
              <a:ext uri="{C183D7F6-B498-43B3-948B-1728B52AA6E4}">
                <adec:decorative xmlns:adec="http://schemas.microsoft.com/office/drawing/2017/decorative" val="0"/>
              </a:ext>
            </a:extLst>
          </p:cNvPr>
          <p:cNvSpPr>
            <a:spLocks noGrp="1"/>
          </p:cNvSpPr>
          <p:nvPr>
            <p:ph type="pic" sz="quarter" idx="12" hasCustomPrompt="1"/>
          </p:nvPr>
        </p:nvSpPr>
        <p:spPr>
          <a:xfrm>
            <a:off x="7611101" y="5640688"/>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Tree>
    <p:extLst>
      <p:ext uri="{BB962C8B-B14F-4D97-AF65-F5344CB8AC3E}">
        <p14:creationId xmlns:p14="http://schemas.microsoft.com/office/powerpoint/2010/main" val="4198461221"/>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47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_Navy">
    <p:spTree>
      <p:nvGrpSpPr>
        <p:cNvPr id="1" name=""/>
        <p:cNvGrpSpPr/>
        <p:nvPr/>
      </p:nvGrpSpPr>
      <p:grpSpPr>
        <a:xfrm>
          <a:off x="0" y="0"/>
          <a:ext cx="0" cy="0"/>
          <a:chOff x="0" y="0"/>
          <a:chExt cx="0" cy="0"/>
        </a:xfrm>
      </p:grpSpPr>
      <p:sp>
        <p:nvSpPr>
          <p:cNvPr id="13" name="Rectangle 12" descr="Blue heading Bar">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7" y="952501"/>
            <a:ext cx="3791983" cy="49333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49" y="2924270"/>
            <a:ext cx="3141553" cy="717694"/>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7"/>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10" name="Picture Placeholder 9">
            <a:extLst>
              <a:ext uri="{FF2B5EF4-FFF2-40B4-BE49-F238E27FC236}">
                <a16:creationId xmlns:a16="http://schemas.microsoft.com/office/drawing/2014/main" id="{DA622506-CE23-476C-AF20-3AAD6027BAF9}"/>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a:t>Click to add Picture</a:t>
            </a:r>
            <a:endParaRPr lang="en-GB"/>
          </a:p>
        </p:txBody>
      </p:sp>
      <p:sp>
        <p:nvSpPr>
          <p:cNvPr id="8" name="Text Placeholder 8">
            <a:extLst>
              <a:ext uri="{FF2B5EF4-FFF2-40B4-BE49-F238E27FC236}">
                <a16:creationId xmlns:a16="http://schemas.microsoft.com/office/drawing/2014/main" id="{DC6E0E0E-BA2D-48E5-99EB-12291FFCA58A}"/>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0" y="6356350"/>
            <a:ext cx="327203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FBE75506-EA2C-084A-BE64-DAB3BDCD7D3B}" type="slidenum">
              <a:rPr lang="en-US" smtClean="0"/>
              <a:pPr/>
              <a:t>‹#›</a:t>
            </a:fld>
            <a:endParaRPr lang="en-US"/>
          </a:p>
        </p:txBody>
      </p:sp>
    </p:spTree>
    <p:extLst>
      <p:ext uri="{BB962C8B-B14F-4D97-AF65-F5344CB8AC3E}">
        <p14:creationId xmlns:p14="http://schemas.microsoft.com/office/powerpoint/2010/main" val="288090219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_Red">
    <p:spTree>
      <p:nvGrpSpPr>
        <p:cNvPr id="1" name=""/>
        <p:cNvGrpSpPr/>
        <p:nvPr/>
      </p:nvGrpSpPr>
      <p:grpSpPr>
        <a:xfrm>
          <a:off x="0" y="0"/>
          <a:ext cx="0" cy="0"/>
          <a:chOff x="0" y="0"/>
          <a:chExt cx="0" cy="0"/>
        </a:xfrm>
      </p:grpSpPr>
      <p:sp>
        <p:nvSpPr>
          <p:cNvPr id="13" name="Rectangle 12" descr="Red">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7" y="952501"/>
            <a:ext cx="3791983" cy="4933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49" y="3216036"/>
            <a:ext cx="3141553" cy="425927"/>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7"/>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8" name="Picture Placeholder 7">
            <a:extLst>
              <a:ext uri="{FF2B5EF4-FFF2-40B4-BE49-F238E27FC236}">
                <a16:creationId xmlns:a16="http://schemas.microsoft.com/office/drawing/2014/main" id="{B19B5CF3-B191-481F-A975-3BF9A9945F0B}"/>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a:t>Click to add Picture</a:t>
            </a:r>
            <a:endParaRPr lang="en-GB"/>
          </a:p>
        </p:txBody>
      </p:sp>
      <p:sp>
        <p:nvSpPr>
          <p:cNvPr id="10" name="Text Placeholder 8">
            <a:extLst>
              <a:ext uri="{FF2B5EF4-FFF2-40B4-BE49-F238E27FC236}">
                <a16:creationId xmlns:a16="http://schemas.microsoft.com/office/drawing/2014/main" id="{6A672AB4-D24F-4ECB-8506-139C950CB8E0}"/>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0" y="6356350"/>
            <a:ext cx="327203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FBE75506-EA2C-084A-BE64-DAB3BDCD7D3B}" type="slidenum">
              <a:rPr lang="en-US" smtClean="0"/>
              <a:pPr/>
              <a:t>‹#›</a:t>
            </a:fld>
            <a:endParaRPr lang="en-US"/>
          </a:p>
        </p:txBody>
      </p:sp>
    </p:spTree>
    <p:extLst>
      <p:ext uri="{BB962C8B-B14F-4D97-AF65-F5344CB8AC3E}">
        <p14:creationId xmlns:p14="http://schemas.microsoft.com/office/powerpoint/2010/main" val="104204318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Open 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553666521"/>
      </p:ext>
    </p:extLst>
  </p:cSld>
  <p:clrMapOvr>
    <a:masterClrMapping/>
  </p:clrMapOvr>
  <p:hf hdr="0" dt="0"/>
  <p:extLst>
    <p:ext uri="{DCECCB84-F9BA-43D5-87BE-67443E8EF086}">
      <p15:sldGuideLst xmlns:p15="http://schemas.microsoft.com/office/powerpoint/2012/main">
        <p15:guide id="1" orient="horz" pos="245" userDrawn="1">
          <p15:clr>
            <a:srgbClr val="FBAE40"/>
          </p15:clr>
        </p15:guide>
        <p15:guide id="2" pos="565" userDrawn="1">
          <p15:clr>
            <a:srgbClr val="FBAE40"/>
          </p15:clr>
        </p15:guide>
        <p15:guide id="3" orient="horz" pos="570" userDrawn="1">
          <p15:clr>
            <a:srgbClr val="FBAE40"/>
          </p15:clr>
        </p15:guide>
        <p15:guide id="4" orient="horz" pos="724" userDrawn="1">
          <p15:clr>
            <a:srgbClr val="FBAE40"/>
          </p15:clr>
        </p15:guide>
        <p15:guide id="5" pos="7488" userDrawn="1">
          <p15:clr>
            <a:srgbClr val="FBAE40"/>
          </p15:clr>
        </p15:guide>
        <p15:guide id="6" orient="horz" pos="3997" userDrawn="1">
          <p15:clr>
            <a:srgbClr val="FBAE40"/>
          </p15:clr>
        </p15:guide>
        <p15:guide id="7" pos="205" userDrawn="1">
          <p15:clr>
            <a:srgbClr val="FBAE40"/>
          </p15:clr>
        </p15:guide>
        <p15:guide id="8" orient="horz" pos="38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Open page_Sub_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Content Placeholder 3">
            <a:extLst>
              <a:ext uri="{FF2B5EF4-FFF2-40B4-BE49-F238E27FC236}">
                <a16:creationId xmlns:a16="http://schemas.microsoft.com/office/drawing/2014/main" id="{1FEA8EB3-AEAF-43ED-A733-0838A3E6CDBA}"/>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683866"/>
            <a:ext cx="11561761" cy="446357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50F89AB6-EF92-4E49-981B-06A9965CAC19}"/>
              </a:ext>
              <a:ext uri="{C183D7F6-B498-43B3-948B-1728B52AA6E4}">
                <adec:decorative xmlns:adec="http://schemas.microsoft.com/office/drawing/2017/decorative" val="0"/>
              </a:ext>
            </a:extLst>
          </p:cNvPr>
          <p:cNvSpPr>
            <a:spLocks noGrp="1"/>
          </p:cNvSpPr>
          <p:nvPr>
            <p:ph type="pic" sz="quarter" idx="16"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1" name="Picture 10">
            <a:extLst>
              <a:ext uri="{FF2B5EF4-FFF2-40B4-BE49-F238E27FC236}">
                <a16:creationId xmlns:a16="http://schemas.microsoft.com/office/drawing/2014/main" id="{1451CFEE-B823-9A4D-ABE9-715015314F8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648953780"/>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userDrawn="1">
          <p15:clr>
            <a:srgbClr val="FBAE40"/>
          </p15:clr>
        </p15:guide>
        <p15:guide id="10" orient="horz" pos="105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27E6AC7-39E2-3E47-B374-4D873C8FB1E5}"/>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DB018FEC-D8C0-A04E-86F3-AE4142522968}"/>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764628719"/>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159183"/>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0" y="2065000"/>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BAC9CFCE-90A3-46F0-A6A3-A6121A3B2E7C}"/>
              </a:ext>
            </a:extLst>
          </p:cNvPr>
          <p:cNvSpPr>
            <a:spLocks noGrp="1"/>
          </p:cNvSpPr>
          <p:nvPr>
            <p:ph sz="quarter" idx="19" hasCustomPrompt="1"/>
          </p:nvPr>
        </p:nvSpPr>
        <p:spPr>
          <a:xfrm>
            <a:off x="6228582" y="2065000"/>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63586CC4-DABB-2D4F-BFD0-C29AC252710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13">
            <a:extLst>
              <a:ext uri="{FF2B5EF4-FFF2-40B4-BE49-F238E27FC236}">
                <a16:creationId xmlns:a16="http://schemas.microsoft.com/office/drawing/2014/main" id="{DC4CC767-77DE-1F47-85B9-952129BA576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068596263"/>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40" y="1683426"/>
            <a:ext cx="5649566"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D63707EB-C232-46ED-86F2-D4669D03038E}"/>
              </a:ext>
            </a:extLst>
          </p:cNvPr>
          <p:cNvSpPr>
            <a:spLocks noGrp="1"/>
          </p:cNvSpPr>
          <p:nvPr>
            <p:ph sz="quarter" idx="19" hasCustomPrompt="1"/>
          </p:nvPr>
        </p:nvSpPr>
        <p:spPr>
          <a:xfrm>
            <a:off x="6228582"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5462C8B-E0BC-458E-98BE-7B1A2D4B415A}"/>
              </a:ext>
            </a:extLst>
          </p:cNvPr>
          <p:cNvSpPr>
            <a:spLocks noGrp="1"/>
          </p:cNvSpPr>
          <p:nvPr>
            <p:ph sz="quarter" idx="20" hasCustomPrompt="1"/>
          </p:nvPr>
        </p:nvSpPr>
        <p:spPr>
          <a:xfrm>
            <a:off x="6228582" y="1683426"/>
            <a:ext cx="5649566"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8" name="Picture Placeholder 4">
            <a:extLst>
              <a:ext uri="{FF2B5EF4-FFF2-40B4-BE49-F238E27FC236}">
                <a16:creationId xmlns:a16="http://schemas.microsoft.com/office/drawing/2014/main" id="{0C70EEFD-4AD8-6A43-832A-205712F9BD7F}"/>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13">
            <a:extLst>
              <a:ext uri="{FF2B5EF4-FFF2-40B4-BE49-F238E27FC236}">
                <a16:creationId xmlns:a16="http://schemas.microsoft.com/office/drawing/2014/main" id="{5125BAB1-2160-8041-A15D-C196E49A12A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691075371"/>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Subtitle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Content Placeholder 3">
            <a:extLst>
              <a:ext uri="{FF2B5EF4-FFF2-40B4-BE49-F238E27FC236}">
                <a16:creationId xmlns:a16="http://schemas.microsoft.com/office/drawing/2014/main" id="{CFA28A5D-BBBD-4531-AB19-30230F3896D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CDD2952-EC48-4368-A15E-602C698A4485}"/>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8" y="2600325"/>
            <a:ext cx="11561761"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624ACC40-DE07-034C-BD8D-55CE23D25E38}"/>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13">
            <a:extLst>
              <a:ext uri="{FF2B5EF4-FFF2-40B4-BE49-F238E27FC236}">
                <a16:creationId xmlns:a16="http://schemas.microsoft.com/office/drawing/2014/main" id="{D614169D-14EE-C94B-8635-9A995B85DEB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874567507"/>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6" cy="4464050"/>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2"/>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88AAD741-6BD8-1E4A-9C50-E76F48C90AB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2" name="Picture 11">
            <a:extLst>
              <a:ext uri="{FF2B5EF4-FFF2-40B4-BE49-F238E27FC236}">
                <a16:creationId xmlns:a16="http://schemas.microsoft.com/office/drawing/2014/main" id="{3CD806AD-8B58-154E-BF0B-195E7249FEB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179260588"/>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6" cy="4464050"/>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2"/>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51FA8743-6D40-8F40-B55F-FBA0757CC1A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03AE5985-E192-DB4C-82B8-51D4C6FE5151}"/>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996423859"/>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BVE_Cover/End_Middle bar">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2D894BF6-A0C0-43C0-ACD3-9A8F83AE45F7}"/>
              </a:ext>
              <a:ext uri="{C183D7F6-B498-43B3-948B-1728B52AA6E4}">
                <adec:decorative xmlns:adec="http://schemas.microsoft.com/office/drawing/2017/decorative" val="0"/>
              </a:ext>
            </a:extLst>
          </p:cNvPr>
          <p:cNvSpPr>
            <a:spLocks noGrp="1"/>
          </p:cNvSpPr>
          <p:nvPr>
            <p:ph type="pic" sz="quarter" idx="17" hasCustomPrompt="1"/>
          </p:nvPr>
        </p:nvSpPr>
        <p:spPr>
          <a:xfrm>
            <a:off x="0" y="8965"/>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image, right click on the blue bar and send it to the back, then click the central icon to add background picture, then right click on the image and send it to the back so that the blue bar reappears in front of it.   </a:t>
            </a:r>
            <a:endParaRPr lang="en-GB"/>
          </a:p>
        </p:txBody>
      </p:sp>
      <p:sp>
        <p:nvSpPr>
          <p:cNvPr id="14" name="Title">
            <a:extLst>
              <a:ext uri="{FF2B5EF4-FFF2-40B4-BE49-F238E27FC236}">
                <a16:creationId xmlns:a16="http://schemas.microsoft.com/office/drawing/2014/main" id="{B2EFE6F6-D4B3-524D-A2FF-E67AAC361DDD}"/>
              </a:ext>
            </a:extLst>
          </p:cNvPr>
          <p:cNvSpPr>
            <a:spLocks noGrp="1"/>
          </p:cNvSpPr>
          <p:nvPr>
            <p:ph type="title" hasCustomPrompt="1"/>
          </p:nvPr>
        </p:nvSpPr>
        <p:spPr>
          <a:xfrm>
            <a:off x="1001259" y="2678129"/>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5" name="Sub-title">
            <a:extLst>
              <a:ext uri="{FF2B5EF4-FFF2-40B4-BE49-F238E27FC236}">
                <a16:creationId xmlns:a16="http://schemas.microsoft.com/office/drawing/2014/main" id="{3D9D4C4B-A286-AB4D-ADF9-BC5D8320DE85}"/>
              </a:ext>
            </a:extLst>
          </p:cNvPr>
          <p:cNvSpPr>
            <a:spLocks noGrp="1"/>
          </p:cNvSpPr>
          <p:nvPr>
            <p:ph type="body" sz="quarter" idx="13" hasCustomPrompt="1"/>
          </p:nvPr>
        </p:nvSpPr>
        <p:spPr>
          <a:xfrm>
            <a:off x="1001713" y="3799502"/>
            <a:ext cx="6423025" cy="41054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Hastags">
            <a:extLst>
              <a:ext uri="{FF2B5EF4-FFF2-40B4-BE49-F238E27FC236}">
                <a16:creationId xmlns:a16="http://schemas.microsoft.com/office/drawing/2014/main" id="{3BD289E3-E397-414F-AFFF-DD8B826386F2}"/>
              </a:ext>
            </a:extLst>
          </p:cNvPr>
          <p:cNvSpPr>
            <a:spLocks noGrp="1"/>
          </p:cNvSpPr>
          <p:nvPr>
            <p:ph type="body" sz="quarter" idx="16" hasCustomPrompt="1"/>
          </p:nvPr>
        </p:nvSpPr>
        <p:spPr>
          <a:xfrm>
            <a:off x="1001259" y="5638828"/>
            <a:ext cx="6522171"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Text Placeholder 8">
            <a:extLst>
              <a:ext uri="{FF2B5EF4-FFF2-40B4-BE49-F238E27FC236}">
                <a16:creationId xmlns:a16="http://schemas.microsoft.com/office/drawing/2014/main" id="{4122CEB2-10C8-4B14-8988-7526AA2BF19B}"/>
              </a:ext>
              <a:ext uri="{C183D7F6-B498-43B3-948B-1728B52AA6E4}">
                <adec:decorative xmlns:adec="http://schemas.microsoft.com/office/drawing/2017/decorative" val="0"/>
              </a:ext>
            </a:extLst>
          </p:cNvPr>
          <p:cNvSpPr>
            <a:spLocks noGrp="1"/>
          </p:cNvSpPr>
          <p:nvPr>
            <p:ph type="body" sz="quarter" idx="18" hasCustomPrompt="1"/>
          </p:nvPr>
        </p:nvSpPr>
        <p:spPr>
          <a:xfrm>
            <a:off x="225587"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8" name="Picture Placeholder 4">
            <a:extLst>
              <a:ext uri="{FF2B5EF4-FFF2-40B4-BE49-F238E27FC236}">
                <a16:creationId xmlns:a16="http://schemas.microsoft.com/office/drawing/2014/main" id="{61FB83C8-6591-4E4F-A020-1BC4EB2BFDAB}"/>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Tree>
    <p:extLst>
      <p:ext uri="{BB962C8B-B14F-4D97-AF65-F5344CB8AC3E}">
        <p14:creationId xmlns:p14="http://schemas.microsoft.com/office/powerpoint/2010/main" val="3257921483"/>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473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00E6E6B1-8FDC-4917-85BE-BE61CD77BEA7}"/>
              </a:ext>
            </a:extLst>
          </p:cNvPr>
          <p:cNvSpPr>
            <a:spLocks noGrp="1"/>
          </p:cNvSpPr>
          <p:nvPr>
            <p:ph sz="quarter" idx="10" hasCustomPrompt="1"/>
          </p:nvPr>
        </p:nvSpPr>
        <p:spPr>
          <a:xfrm>
            <a:off x="325439" y="1674813"/>
            <a:ext cx="5649567" cy="4464050"/>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4" name="Content Placeholder 3">
            <a:extLst>
              <a:ext uri="{FF2B5EF4-FFF2-40B4-BE49-F238E27FC236}">
                <a16:creationId xmlns:a16="http://schemas.microsoft.com/office/drawing/2014/main" id="{4085FD2B-0AE1-4C1C-B760-B8328F13E470}"/>
              </a:ext>
            </a:extLst>
          </p:cNvPr>
          <p:cNvSpPr>
            <a:spLocks noGrp="1"/>
          </p:cNvSpPr>
          <p:nvPr>
            <p:ph sz="quarter" idx="21" hasCustomPrompt="1"/>
          </p:nvPr>
        </p:nvSpPr>
        <p:spPr>
          <a:xfrm>
            <a:off x="6237633" y="1674813"/>
            <a:ext cx="5649567" cy="4464050"/>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A3A06535-43CB-E443-B170-555F63CED2F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6" name="Picture 15">
            <a:extLst>
              <a:ext uri="{FF2B5EF4-FFF2-40B4-BE49-F238E27FC236}">
                <a16:creationId xmlns:a16="http://schemas.microsoft.com/office/drawing/2014/main" id="{17C26DC3-233F-E449-9138-FEE580997A8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626979719"/>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4 Img Collage_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Picture Placeholder 3">
            <a:extLst>
              <a:ext uri="{FF2B5EF4-FFF2-40B4-BE49-F238E27FC236}">
                <a16:creationId xmlns:a16="http://schemas.microsoft.com/office/drawing/2014/main" id="{5CA47C59-220C-4D4C-B4C9-867AB670FE6C}"/>
              </a:ext>
            </a:extLst>
          </p:cNvPr>
          <p:cNvSpPr>
            <a:spLocks noGrp="1"/>
          </p:cNvSpPr>
          <p:nvPr>
            <p:ph type="pic" sz="quarter" idx="13"/>
          </p:nvPr>
        </p:nvSpPr>
        <p:spPr>
          <a:xfrm>
            <a:off x="325834" y="1157898"/>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Picture Placeholder 3">
            <a:extLst>
              <a:ext uri="{FF2B5EF4-FFF2-40B4-BE49-F238E27FC236}">
                <a16:creationId xmlns:a16="http://schemas.microsoft.com/office/drawing/2014/main" id="{7FBD58E9-13E2-4430-BB74-4C327E2DC21B}"/>
              </a:ext>
            </a:extLst>
          </p:cNvPr>
          <p:cNvSpPr>
            <a:spLocks noGrp="1"/>
          </p:cNvSpPr>
          <p:nvPr>
            <p:ph type="pic" sz="quarter" idx="15"/>
          </p:nvPr>
        </p:nvSpPr>
        <p:spPr>
          <a:xfrm>
            <a:off x="2988621" y="1157898"/>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3" name="Picture Placeholder 3">
            <a:extLst>
              <a:ext uri="{FF2B5EF4-FFF2-40B4-BE49-F238E27FC236}">
                <a16:creationId xmlns:a16="http://schemas.microsoft.com/office/drawing/2014/main" id="{22554A0B-D560-4DEB-A455-FE92CEB18143}"/>
              </a:ext>
            </a:extLst>
          </p:cNvPr>
          <p:cNvSpPr>
            <a:spLocks noGrp="1"/>
          </p:cNvSpPr>
          <p:nvPr>
            <p:ph type="pic" sz="quarter" idx="17"/>
          </p:nvPr>
        </p:nvSpPr>
        <p:spPr>
          <a:xfrm>
            <a:off x="325834" y="3738277"/>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2" name="Picture Placeholder 3">
            <a:extLst>
              <a:ext uri="{FF2B5EF4-FFF2-40B4-BE49-F238E27FC236}">
                <a16:creationId xmlns:a16="http://schemas.microsoft.com/office/drawing/2014/main" id="{793D9C21-F06D-4A52-BEE1-796FF27B765D}"/>
              </a:ext>
            </a:extLst>
          </p:cNvPr>
          <p:cNvSpPr>
            <a:spLocks noGrp="1"/>
          </p:cNvSpPr>
          <p:nvPr>
            <p:ph type="pic" sz="quarter" idx="16"/>
          </p:nvPr>
        </p:nvSpPr>
        <p:spPr>
          <a:xfrm>
            <a:off x="4611051" y="3738277"/>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5" name="Content Placeholder 3">
            <a:extLst>
              <a:ext uri="{FF2B5EF4-FFF2-40B4-BE49-F238E27FC236}">
                <a16:creationId xmlns:a16="http://schemas.microsoft.com/office/drawing/2014/main" id="{4EC386EE-C2BB-43BC-8F31-2AF5D77F47C2}"/>
              </a:ext>
              <a:ext uri="{C183D7F6-B498-43B3-948B-1728B52AA6E4}">
                <adec:decorative xmlns:adec="http://schemas.microsoft.com/office/drawing/2017/decorative" val="0"/>
              </a:ext>
            </a:extLst>
          </p:cNvPr>
          <p:cNvSpPr>
            <a:spLocks noGrp="1"/>
          </p:cNvSpPr>
          <p:nvPr>
            <p:ph sz="quarter" idx="18" hasCustomPrompt="1"/>
          </p:nvPr>
        </p:nvSpPr>
        <p:spPr>
          <a:xfrm>
            <a:off x="7264784" y="1158403"/>
            <a:ext cx="4622415"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4" name="Picture Placeholder 4">
            <a:extLst>
              <a:ext uri="{FF2B5EF4-FFF2-40B4-BE49-F238E27FC236}">
                <a16:creationId xmlns:a16="http://schemas.microsoft.com/office/drawing/2014/main" id="{CA1E2F42-C2F5-0245-AD61-4ABF8A06C5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6" name="Picture 15">
            <a:extLst>
              <a:ext uri="{FF2B5EF4-FFF2-40B4-BE49-F238E27FC236}">
                <a16:creationId xmlns:a16="http://schemas.microsoft.com/office/drawing/2014/main" id="{AD96D83E-976F-CB43-8C93-59984E85BC72}"/>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625882616"/>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236" userDrawn="1">
          <p15:clr>
            <a:srgbClr val="FBAE40"/>
          </p15:clr>
        </p15:guide>
        <p15:guide id="10" orient="horz" pos="235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Full Page Image Coll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Picture Placeholder 3">
            <a:extLst>
              <a:ext uri="{FF2B5EF4-FFF2-40B4-BE49-F238E27FC236}">
                <a16:creationId xmlns:a16="http://schemas.microsoft.com/office/drawing/2014/main" id="{41EBFB52-47B2-44CB-B9B5-C8C4D2F2AF23}"/>
              </a:ext>
            </a:extLst>
          </p:cNvPr>
          <p:cNvSpPr>
            <a:spLocks noGrp="1"/>
          </p:cNvSpPr>
          <p:nvPr>
            <p:ph type="pic" sz="quarter" idx="13"/>
          </p:nvPr>
        </p:nvSpPr>
        <p:spPr>
          <a:xfrm>
            <a:off x="325833" y="1167730"/>
            <a:ext cx="242961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5" name="Picture Placeholder 3">
            <a:extLst>
              <a:ext uri="{FF2B5EF4-FFF2-40B4-BE49-F238E27FC236}">
                <a16:creationId xmlns:a16="http://schemas.microsoft.com/office/drawing/2014/main" id="{0772F182-62BF-4CD4-AFAB-DD3986E2570A}"/>
              </a:ext>
            </a:extLst>
          </p:cNvPr>
          <p:cNvSpPr>
            <a:spLocks noGrp="1"/>
          </p:cNvSpPr>
          <p:nvPr>
            <p:ph type="pic" sz="quarter" idx="15"/>
          </p:nvPr>
        </p:nvSpPr>
        <p:spPr>
          <a:xfrm>
            <a:off x="2988620" y="1157898"/>
            <a:ext cx="405204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8" name="Picture Placeholder 3">
            <a:extLst>
              <a:ext uri="{FF2B5EF4-FFF2-40B4-BE49-F238E27FC236}">
                <a16:creationId xmlns:a16="http://schemas.microsoft.com/office/drawing/2014/main" id="{CDFD8E56-6E37-43C9-8D07-9658BFA53A71}"/>
              </a:ext>
            </a:extLst>
          </p:cNvPr>
          <p:cNvSpPr>
            <a:spLocks noGrp="1"/>
          </p:cNvSpPr>
          <p:nvPr>
            <p:ph type="pic" sz="quarter" idx="18"/>
          </p:nvPr>
        </p:nvSpPr>
        <p:spPr>
          <a:xfrm>
            <a:off x="7264785" y="1157898"/>
            <a:ext cx="4622415"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7" name="Picture Placeholder 3">
            <a:extLst>
              <a:ext uri="{FF2B5EF4-FFF2-40B4-BE49-F238E27FC236}">
                <a16:creationId xmlns:a16="http://schemas.microsoft.com/office/drawing/2014/main" id="{F90C7393-C78B-48EB-AC56-F592B5062718}"/>
              </a:ext>
            </a:extLst>
          </p:cNvPr>
          <p:cNvSpPr>
            <a:spLocks noGrp="1"/>
          </p:cNvSpPr>
          <p:nvPr>
            <p:ph type="pic" sz="quarter" idx="17"/>
          </p:nvPr>
        </p:nvSpPr>
        <p:spPr>
          <a:xfrm>
            <a:off x="325833" y="3733800"/>
            <a:ext cx="4052047"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6" name="Picture Placeholder 3">
            <a:extLst>
              <a:ext uri="{FF2B5EF4-FFF2-40B4-BE49-F238E27FC236}">
                <a16:creationId xmlns:a16="http://schemas.microsoft.com/office/drawing/2014/main" id="{2A64CEAF-F72A-4665-A1E7-EE72A6BE8FF2}"/>
              </a:ext>
            </a:extLst>
          </p:cNvPr>
          <p:cNvSpPr>
            <a:spLocks noGrp="1"/>
          </p:cNvSpPr>
          <p:nvPr>
            <p:ph type="pic" sz="quarter" idx="16"/>
          </p:nvPr>
        </p:nvSpPr>
        <p:spPr>
          <a:xfrm>
            <a:off x="4611050" y="3733800"/>
            <a:ext cx="2429617"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9" name="Picture Placeholder 3">
            <a:extLst>
              <a:ext uri="{FF2B5EF4-FFF2-40B4-BE49-F238E27FC236}">
                <a16:creationId xmlns:a16="http://schemas.microsoft.com/office/drawing/2014/main" id="{E8BF7EBF-D330-4550-AA20-B874337DB116}"/>
              </a:ext>
            </a:extLst>
          </p:cNvPr>
          <p:cNvSpPr>
            <a:spLocks noGrp="1"/>
          </p:cNvSpPr>
          <p:nvPr>
            <p:ph type="pic" sz="quarter" idx="19"/>
          </p:nvPr>
        </p:nvSpPr>
        <p:spPr>
          <a:xfrm>
            <a:off x="7264784" y="3733800"/>
            <a:ext cx="4622415"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83144689-DF27-4C4F-AEEE-8283850944EB}"/>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20" name="Picture 19">
            <a:extLst>
              <a:ext uri="{FF2B5EF4-FFF2-40B4-BE49-F238E27FC236}">
                <a16:creationId xmlns:a16="http://schemas.microsoft.com/office/drawing/2014/main" id="{A3F49034-53B1-F447-8617-CDE9CE77F9CE}"/>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4244731629"/>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352" userDrawn="1">
          <p15:clr>
            <a:srgbClr val="FBAE40"/>
          </p15:clr>
        </p15:guide>
        <p15:guide id="10" orient="horz" pos="223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2/3 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25" name="Content Placeholder 3">
            <a:extLst>
              <a:ext uri="{FF2B5EF4-FFF2-40B4-BE49-F238E27FC236}">
                <a16:creationId xmlns:a16="http://schemas.microsoft.com/office/drawing/2014/main" id="{24C93AA4-914B-45B2-8818-F28671B740D9}"/>
              </a:ext>
            </a:extLst>
          </p:cNvPr>
          <p:cNvSpPr>
            <a:spLocks noGrp="1"/>
          </p:cNvSpPr>
          <p:nvPr>
            <p:ph sz="quarter" idx="19" hasCustomPrompt="1"/>
          </p:nvPr>
        </p:nvSpPr>
        <p:spPr>
          <a:xfrm>
            <a:off x="325439" y="1149350"/>
            <a:ext cx="7544032"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15184" y="1157898"/>
            <a:ext cx="3772016" cy="4971439"/>
          </a:xfrm>
          <a:prstGeom prst="rect">
            <a:avLst/>
          </a:prstGeom>
        </p:spPr>
        <p:txBody>
          <a:bodyPr tIns="0" bIns="0"/>
          <a:lstStyle>
            <a:lvl1pPr>
              <a:defRPr lang="en-US" sz="1600" kern="1200" baseline="0" dirty="0">
                <a:solidFill>
                  <a:schemeClr val="accent1"/>
                </a:solidFill>
                <a:latin typeface="+mn-lt"/>
                <a:ea typeface="+mn-ea"/>
                <a:cs typeface="+mn-cs"/>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76A13BB6-85A5-8644-883F-958DBA5B363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0" name="Picture 9">
            <a:extLst>
              <a:ext uri="{FF2B5EF4-FFF2-40B4-BE49-F238E27FC236}">
                <a16:creationId xmlns:a16="http://schemas.microsoft.com/office/drawing/2014/main" id="{B76780DF-95CB-2344-9B62-F51096A6644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182463191"/>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11561762"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4E887FA2-7D3A-664F-93DB-3EB9460F9BA6}"/>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2" name="Picture 11">
            <a:extLst>
              <a:ext uri="{FF2B5EF4-FFF2-40B4-BE49-F238E27FC236}">
                <a16:creationId xmlns:a16="http://schemas.microsoft.com/office/drawing/2014/main" id="{C80D20E1-5E2F-DC49-B11B-024820BA606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695892568"/>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7544033"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11" name="Text Placeholder 8">
            <a:extLst>
              <a:ext uri="{FF2B5EF4-FFF2-40B4-BE49-F238E27FC236}">
                <a16:creationId xmlns:a16="http://schemas.microsoft.com/office/drawing/2014/main" id="{0078D08B-4AC0-413A-8D64-84876BCF693E}"/>
              </a:ext>
            </a:extLst>
          </p:cNvPr>
          <p:cNvSpPr>
            <a:spLocks noGrp="1"/>
          </p:cNvSpPr>
          <p:nvPr>
            <p:ph type="body" sz="quarter" idx="20" hasCustomPrompt="1"/>
          </p:nvPr>
        </p:nvSpPr>
        <p:spPr>
          <a:xfrm>
            <a:off x="8106131" y="1158403"/>
            <a:ext cx="3781069"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C89BDC3-593E-A843-8BF2-5F4E73EEADB4}"/>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79DBF0CF-4090-334E-9533-542A553DBDA3}"/>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254455920"/>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Half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Content Placeholder 3">
            <a:extLst>
              <a:ext uri="{FF2B5EF4-FFF2-40B4-BE49-F238E27FC236}">
                <a16:creationId xmlns:a16="http://schemas.microsoft.com/office/drawing/2014/main" id="{B10A3255-96BA-4D60-BF32-DF5A0CF4AE4F}"/>
              </a:ext>
            </a:extLst>
          </p:cNvPr>
          <p:cNvSpPr>
            <a:spLocks noGrp="1"/>
          </p:cNvSpPr>
          <p:nvPr>
            <p:ph sz="quarter" idx="19" hasCustomPrompt="1"/>
          </p:nvPr>
        </p:nvSpPr>
        <p:spPr>
          <a:xfrm>
            <a:off x="325439" y="1149350"/>
            <a:ext cx="5595527"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0"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Text Placeholder 8">
            <a:extLst>
              <a:ext uri="{FF2B5EF4-FFF2-40B4-BE49-F238E27FC236}">
                <a16:creationId xmlns:a16="http://schemas.microsoft.com/office/drawing/2014/main" id="{0E00FE3C-6612-402C-B97E-100F9A45454F}"/>
              </a:ext>
            </a:extLst>
          </p:cNvPr>
          <p:cNvSpPr>
            <a:spLocks noGrp="1"/>
          </p:cNvSpPr>
          <p:nvPr>
            <p:ph type="body" sz="quarter" idx="17" hasCustomPrompt="1"/>
          </p:nvPr>
        </p:nvSpPr>
        <p:spPr>
          <a:xfrm>
            <a:off x="6683604" y="6377781"/>
            <a:ext cx="5306128" cy="322262"/>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0"/>
            <a:ext cx="3277368"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4306594"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3704" y="6308939"/>
            <a:ext cx="495890" cy="403111"/>
          </a:xfrm>
          <a:prstGeom prst="rect">
            <a:avLst/>
          </a:prstGeom>
        </p:spPr>
      </p:pic>
    </p:spTree>
    <p:extLst>
      <p:ext uri="{BB962C8B-B14F-4D97-AF65-F5344CB8AC3E}">
        <p14:creationId xmlns:p14="http://schemas.microsoft.com/office/powerpoint/2010/main" val="2104154751"/>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HalfPag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Text Placeholder 8">
            <a:extLst>
              <a:ext uri="{FF2B5EF4-FFF2-40B4-BE49-F238E27FC236}">
                <a16:creationId xmlns:a16="http://schemas.microsoft.com/office/drawing/2014/main" id="{2B75052F-0636-4932-8F2E-F2F81FDD5A13}"/>
              </a:ext>
            </a:extLst>
          </p:cNvPr>
          <p:cNvSpPr>
            <a:spLocks noGrp="1"/>
          </p:cNvSpPr>
          <p:nvPr>
            <p:ph type="body" sz="quarter" idx="19" hasCustomPrompt="1"/>
          </p:nvPr>
        </p:nvSpPr>
        <p:spPr>
          <a:xfrm>
            <a:off x="325438" y="1149350"/>
            <a:ext cx="5590609"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4" name="Content Placeholder 3">
            <a:extLst>
              <a:ext uri="{FF2B5EF4-FFF2-40B4-BE49-F238E27FC236}">
                <a16:creationId xmlns:a16="http://schemas.microsoft.com/office/drawing/2014/main" id="{F990E6F4-5BA5-461C-98F8-2FA662FC386F}"/>
              </a:ext>
            </a:extLst>
          </p:cNvPr>
          <p:cNvSpPr>
            <a:spLocks noGrp="1"/>
          </p:cNvSpPr>
          <p:nvPr>
            <p:ph sz="quarter" idx="20" hasCustomPrompt="1"/>
          </p:nvPr>
        </p:nvSpPr>
        <p:spPr>
          <a:xfrm>
            <a:off x="325439" y="1692998"/>
            <a:ext cx="5595527" cy="44363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0"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Text Placeholder 8">
            <a:extLst>
              <a:ext uri="{FF2B5EF4-FFF2-40B4-BE49-F238E27FC236}">
                <a16:creationId xmlns:a16="http://schemas.microsoft.com/office/drawing/2014/main" id="{66FC4C66-5FFB-40F0-AC3F-B1D1D04E119C}"/>
              </a:ext>
            </a:extLst>
          </p:cNvPr>
          <p:cNvSpPr>
            <a:spLocks noGrp="1"/>
          </p:cNvSpPr>
          <p:nvPr>
            <p:ph type="body" sz="quarter" idx="17" hasCustomPrompt="1"/>
          </p:nvPr>
        </p:nvSpPr>
        <p:spPr>
          <a:xfrm>
            <a:off x="6683604" y="6377781"/>
            <a:ext cx="5306128" cy="322262"/>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0"/>
            <a:ext cx="3277368"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6F4E35D4-6128-8B41-9123-30295AF368DD}"/>
              </a:ext>
              <a:ext uri="{C183D7F6-B498-43B3-948B-1728B52AA6E4}">
                <adec:decorative xmlns:adec="http://schemas.microsoft.com/office/drawing/2017/decorative" val="0"/>
              </a:ext>
            </a:extLst>
          </p:cNvPr>
          <p:cNvSpPr>
            <a:spLocks noGrp="1"/>
          </p:cNvSpPr>
          <p:nvPr>
            <p:ph type="pic" sz="quarter" idx="14" hasCustomPrompt="1"/>
          </p:nvPr>
        </p:nvSpPr>
        <p:spPr>
          <a:xfrm>
            <a:off x="4306594"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78543D20-DDB8-5247-B162-452D9A21158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3704" y="6308939"/>
            <a:ext cx="495890" cy="403111"/>
          </a:xfrm>
          <a:prstGeom prst="rect">
            <a:avLst/>
          </a:prstGeom>
        </p:spPr>
      </p:pic>
    </p:spTree>
    <p:extLst>
      <p:ext uri="{BB962C8B-B14F-4D97-AF65-F5344CB8AC3E}">
        <p14:creationId xmlns:p14="http://schemas.microsoft.com/office/powerpoint/2010/main" val="399200559"/>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Video Slid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162739"/>
            <a:ext cx="11563200" cy="4971600"/>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A797627D-3402-6E4D-8187-1EC2AC184A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8" name="Picture 7">
            <a:extLst>
              <a:ext uri="{FF2B5EF4-FFF2-40B4-BE49-F238E27FC236}">
                <a16:creationId xmlns:a16="http://schemas.microsoft.com/office/drawing/2014/main" id="{D0E8DD23-376B-D042-93F3-9B85EB4C3C1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4218160062"/>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Video Slid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1" name="Content Placeholder 3">
            <a:extLst>
              <a:ext uri="{FF2B5EF4-FFF2-40B4-BE49-F238E27FC236}">
                <a16:creationId xmlns:a16="http://schemas.microsoft.com/office/drawing/2014/main" id="{C8B8085A-D291-4463-8D01-7FA09C7E8216}"/>
              </a:ext>
            </a:extLst>
          </p:cNvPr>
          <p:cNvSpPr>
            <a:spLocks noGrp="1"/>
          </p:cNvSpPr>
          <p:nvPr>
            <p:ph sz="quarter" idx="16"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674891"/>
            <a:ext cx="11563200" cy="4459448"/>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9051DCD0-3964-C241-8800-8AEFF47F2642}"/>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81605404-8C18-AB41-B5E3-98BCC34C0E67}"/>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009910277"/>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BVE_Cover/End_Bottom bar">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91F2816-65F1-482C-B5B4-E5C909BC2AE8}"/>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Click the central icon to add background picture</a:t>
            </a:r>
            <a:endParaRPr lang="en-GB"/>
          </a:p>
        </p:txBody>
      </p:sp>
      <p:sp>
        <p:nvSpPr>
          <p:cNvPr id="32" name="Title">
            <a:extLst>
              <a:ext uri="{FF2B5EF4-FFF2-40B4-BE49-F238E27FC236}">
                <a16:creationId xmlns:a16="http://schemas.microsoft.com/office/drawing/2014/main" id="{77948493-4899-E642-8DB6-71465BB5986D}"/>
              </a:ext>
            </a:extLst>
          </p:cNvPr>
          <p:cNvSpPr>
            <a:spLocks noGrp="1"/>
          </p:cNvSpPr>
          <p:nvPr>
            <p:ph type="title" hasCustomPrompt="1"/>
          </p:nvPr>
        </p:nvSpPr>
        <p:spPr>
          <a:xfrm>
            <a:off x="1001259" y="4375798"/>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31" name="Sub title">
            <a:extLst>
              <a:ext uri="{FF2B5EF4-FFF2-40B4-BE49-F238E27FC236}">
                <a16:creationId xmlns:a16="http://schemas.microsoft.com/office/drawing/2014/main" id="{228973A0-6782-E144-B6BE-8A91E0CB5DCA}"/>
              </a:ext>
            </a:extLst>
          </p:cNvPr>
          <p:cNvSpPr>
            <a:spLocks noGrp="1"/>
          </p:cNvSpPr>
          <p:nvPr>
            <p:ph type="body" sz="quarter" idx="13" hasCustomPrompt="1"/>
          </p:nvPr>
        </p:nvSpPr>
        <p:spPr>
          <a:xfrm>
            <a:off x="1001713" y="5478682"/>
            <a:ext cx="6423025" cy="445868"/>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11" name="Text Placeholder 8">
            <a:extLst>
              <a:ext uri="{FF2B5EF4-FFF2-40B4-BE49-F238E27FC236}">
                <a16:creationId xmlns:a16="http://schemas.microsoft.com/office/drawing/2014/main" id="{55285386-2331-4BA8-9102-7E7175F8F8C9}"/>
              </a:ext>
            </a:extLst>
          </p:cNvPr>
          <p:cNvSpPr>
            <a:spLocks noGrp="1"/>
          </p:cNvSpPr>
          <p:nvPr>
            <p:ph type="body" sz="quarter" idx="16" hasCustomPrompt="1"/>
          </p:nvPr>
        </p:nvSpPr>
        <p:spPr>
          <a:xfrm>
            <a:off x="1001259" y="6111526"/>
            <a:ext cx="5363327"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Partner logo">
            <a:extLst>
              <a:ext uri="{FF2B5EF4-FFF2-40B4-BE49-F238E27FC236}">
                <a16:creationId xmlns:a16="http://schemas.microsoft.com/office/drawing/2014/main" id="{E2646508-2137-5D48-AA82-17BA6E64E66C}"/>
              </a:ext>
              <a:ext uri="{C183D7F6-B498-43B3-948B-1728B52AA6E4}">
                <adec:decorative xmlns:adec="http://schemas.microsoft.com/office/drawing/2017/decorative" val="0"/>
              </a:ext>
            </a:extLst>
          </p:cNvPr>
          <p:cNvSpPr>
            <a:spLocks noGrp="1"/>
          </p:cNvSpPr>
          <p:nvPr>
            <p:ph type="pic" sz="quarter" idx="14" hasCustomPrompt="1"/>
          </p:nvPr>
        </p:nvSpPr>
        <p:spPr>
          <a:xfrm>
            <a:off x="10096483" y="150462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
        <p:nvSpPr>
          <p:cNvPr id="13" name="Locations">
            <a:extLst>
              <a:ext uri="{FF2B5EF4-FFF2-40B4-BE49-F238E27FC236}">
                <a16:creationId xmlns:a16="http://schemas.microsoft.com/office/drawing/2014/main" id="{22EA7560-7CFA-493F-828C-2F865C4FEA86}"/>
              </a:ext>
            </a:extLst>
          </p:cNvPr>
          <p:cNvSpPr>
            <a:spLocks noGrp="1"/>
          </p:cNvSpPr>
          <p:nvPr>
            <p:ph type="body" sz="quarter" idx="18" hasCustomPrompt="1"/>
          </p:nvPr>
        </p:nvSpPr>
        <p:spPr>
          <a:xfrm>
            <a:off x="6752349" y="6294092"/>
            <a:ext cx="5210703" cy="322262"/>
          </a:xfrm>
          <a:prstGeom prst="rect">
            <a:avLst/>
          </a:prstGeom>
          <a:solidFill>
            <a:srgbClr val="120742"/>
          </a:solidFill>
        </p:spPr>
        <p:txBody>
          <a:bodyPr anchor="ctr"/>
          <a:lstStyle>
            <a:lvl1pPr marL="0" indent="0" algn="r">
              <a:lnSpc>
                <a:spcPct val="100000"/>
              </a:lnSpc>
              <a:spcBef>
                <a:spcPts val="400"/>
              </a:spcBef>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85327479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3523-DB5A-EB45-868A-FF9695C559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311E57-8DA1-A846-8863-F2C271F60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054C57-823D-6948-BABD-AAEF6DEC25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D195DBD-B0AC-074E-A729-966A6FACA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A16180-2DF4-774C-ADDA-C5B4FF2EE9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828AF-F08A-7E4F-989C-D37ADD16E8B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9E608C9-3CBA-D44C-8999-0EACD76D504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474198-C3FF-B944-9730-B726BB817373}"/>
              </a:ext>
            </a:extLst>
          </p:cNvPr>
          <p:cNvSpPr>
            <a:spLocks noGrp="1"/>
          </p:cNvSpPr>
          <p:nvPr>
            <p:ph type="sldNum" sz="quarter" idx="12"/>
          </p:nvPr>
        </p:nvSpPr>
        <p:spPr/>
        <p:txBody>
          <a:bodyPr/>
          <a:lstStyle/>
          <a:p>
            <a:fld id="{11E70006-CDA3-E044-BEF7-40A57D243F45}" type="slidenum">
              <a:rPr lang="en-US" smtClean="0"/>
              <a:t>‹#›</a:t>
            </a:fld>
            <a:endParaRPr lang="en-US"/>
          </a:p>
        </p:txBody>
      </p:sp>
    </p:spTree>
    <p:extLst>
      <p:ext uri="{BB962C8B-B14F-4D97-AF65-F5344CB8AC3E}">
        <p14:creationId xmlns:p14="http://schemas.microsoft.com/office/powerpoint/2010/main" val="419489304"/>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ontent_Open page_Sub_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Content Placeholder 3">
            <a:extLst>
              <a:ext uri="{FF2B5EF4-FFF2-40B4-BE49-F238E27FC236}">
                <a16:creationId xmlns:a16="http://schemas.microsoft.com/office/drawing/2014/main" id="{1FEA8EB3-AEAF-43ED-A733-0838A3E6CDBA}"/>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683866"/>
            <a:ext cx="11561761" cy="446357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EAB521F8-2259-9342-AE70-6AA0B7605A66}"/>
              </a:ext>
              <a:ext uri="{C183D7F6-B498-43B3-948B-1728B52AA6E4}">
                <adec:decorative xmlns:adec="http://schemas.microsoft.com/office/drawing/2017/decorative" val="0"/>
              </a:ext>
            </a:extLst>
          </p:cNvPr>
          <p:cNvSpPr>
            <a:spLocks noGrp="1"/>
          </p:cNvSpPr>
          <p:nvPr>
            <p:ph type="pic" sz="quarter" idx="14" hasCustomPrompt="1"/>
          </p:nvPr>
        </p:nvSpPr>
        <p:spPr>
          <a:xfrm>
            <a:off x="8931265" y="6318050"/>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Placeholder 8">
            <a:extLst>
              <a:ext uri="{FF2B5EF4-FFF2-40B4-BE49-F238E27FC236}">
                <a16:creationId xmlns:a16="http://schemas.microsoft.com/office/drawing/2014/main" id="{F30549FB-271E-CC43-86AA-4CB1CD57FD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98"/>
          <a:stretch/>
        </p:blipFill>
        <p:spPr>
          <a:xfrm>
            <a:off x="9889435" y="6153206"/>
            <a:ext cx="2302311" cy="620446"/>
          </a:xfrm>
          <a:prstGeom prst="rect">
            <a:avLst/>
          </a:prstGeom>
        </p:spPr>
      </p:pic>
    </p:spTree>
    <p:extLst>
      <p:ext uri="{BB962C8B-B14F-4D97-AF65-F5344CB8AC3E}">
        <p14:creationId xmlns:p14="http://schemas.microsoft.com/office/powerpoint/2010/main" val="2964984835"/>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Text and image title-darkBG">
  <p:cSld name="5_Text and image title-darkBG">
    <p:bg>
      <p:bgPr>
        <a:solidFill>
          <a:srgbClr val="04043F"/>
        </a:solidFill>
        <a:effectLst/>
      </p:bgPr>
    </p:bg>
    <p:spTree>
      <p:nvGrpSpPr>
        <p:cNvPr id="1" name="Shape 205"/>
        <p:cNvGrpSpPr/>
        <p:nvPr/>
      </p:nvGrpSpPr>
      <p:grpSpPr>
        <a:xfrm>
          <a:off x="0" y="0"/>
          <a:ext cx="0" cy="0"/>
          <a:chOff x="0" y="0"/>
          <a:chExt cx="0" cy="0"/>
        </a:xfrm>
      </p:grpSpPr>
      <p:sp>
        <p:nvSpPr>
          <p:cNvPr id="206" name="Google Shape;206;p59"/>
          <p:cNvSpPr txBox="1">
            <a:spLocks noGrp="1"/>
          </p:cNvSpPr>
          <p:nvPr>
            <p:ph type="title"/>
          </p:nvPr>
        </p:nvSpPr>
        <p:spPr>
          <a:xfrm>
            <a:off x="-1" y="580709"/>
            <a:ext cx="5040000" cy="783200"/>
          </a:xfrm>
          <a:prstGeom prst="rect">
            <a:avLst/>
          </a:prstGeom>
          <a:noFill/>
          <a:ln>
            <a:noFill/>
          </a:ln>
        </p:spPr>
        <p:txBody>
          <a:bodyPr spcFirstLastPara="1" lIns="324000" tIns="270000" rIns="135000" bIns="270000" anchor="ctr">
            <a:noAutofit/>
          </a:bodyPr>
          <a:lstStyle>
            <a:lvl1pPr lvl="0" algn="l" rtl="0">
              <a:lnSpc>
                <a:spcPct val="90000"/>
              </a:lnSpc>
              <a:spcBef>
                <a:spcPts val="0"/>
              </a:spcBef>
              <a:spcAft>
                <a:spcPts val="0"/>
              </a:spcAft>
              <a:buSzPts val="2400"/>
              <a:buNone/>
              <a:defRPr sz="4000">
                <a:solidFill>
                  <a:schemeClr val="lt1"/>
                </a:solidFill>
              </a:defRPr>
            </a:lvl1pPr>
            <a:lvl2pPr lvl="1" algn="l" rtl="0">
              <a:lnSpc>
                <a:spcPct val="90000"/>
              </a:lnSpc>
              <a:spcBef>
                <a:spcPts val="0"/>
              </a:spcBef>
              <a:spcAft>
                <a:spcPts val="0"/>
              </a:spcAft>
              <a:buSzPts val="2800"/>
              <a:buNone/>
              <a:defRPr/>
            </a:lvl2pPr>
            <a:lvl3pPr lvl="2" algn="l" rtl="0">
              <a:lnSpc>
                <a:spcPct val="90000"/>
              </a:lnSpc>
              <a:spcBef>
                <a:spcPts val="0"/>
              </a:spcBef>
              <a:spcAft>
                <a:spcPts val="0"/>
              </a:spcAft>
              <a:buSzPts val="2800"/>
              <a:buNone/>
              <a:defRPr/>
            </a:lvl3pPr>
            <a:lvl4pPr lvl="3" algn="l" rtl="0">
              <a:lnSpc>
                <a:spcPct val="90000"/>
              </a:lnSpc>
              <a:spcBef>
                <a:spcPts val="0"/>
              </a:spcBef>
              <a:spcAft>
                <a:spcPts val="0"/>
              </a:spcAft>
              <a:buSzPts val="2800"/>
              <a:buNone/>
              <a:defRPr/>
            </a:lvl4pPr>
            <a:lvl5pPr lvl="4" algn="l" rtl="0">
              <a:lnSpc>
                <a:spcPct val="90000"/>
              </a:lnSpc>
              <a:spcBef>
                <a:spcPts val="0"/>
              </a:spcBef>
              <a:spcAft>
                <a:spcPts val="0"/>
              </a:spcAft>
              <a:buSzPts val="2800"/>
              <a:buNone/>
              <a:defRPr/>
            </a:lvl5pPr>
            <a:lvl6pPr lvl="5" algn="l" rtl="0">
              <a:lnSpc>
                <a:spcPct val="90000"/>
              </a:lnSpc>
              <a:spcBef>
                <a:spcPts val="0"/>
              </a:spcBef>
              <a:spcAft>
                <a:spcPts val="0"/>
              </a:spcAft>
              <a:buSzPts val="2800"/>
              <a:buNone/>
              <a:defRPr/>
            </a:lvl6pPr>
            <a:lvl7pPr lvl="6" algn="l" rtl="0">
              <a:lnSpc>
                <a:spcPct val="90000"/>
              </a:lnSpc>
              <a:spcBef>
                <a:spcPts val="0"/>
              </a:spcBef>
              <a:spcAft>
                <a:spcPts val="0"/>
              </a:spcAft>
              <a:buSzPts val="2800"/>
              <a:buNone/>
              <a:defRPr/>
            </a:lvl7pPr>
            <a:lvl8pPr lvl="7" algn="l" rtl="0">
              <a:lnSpc>
                <a:spcPct val="90000"/>
              </a:lnSpc>
              <a:spcBef>
                <a:spcPts val="0"/>
              </a:spcBef>
              <a:spcAft>
                <a:spcPts val="0"/>
              </a:spcAft>
              <a:buSzPts val="2800"/>
              <a:buNone/>
              <a:defRPr/>
            </a:lvl8pPr>
            <a:lvl9pPr lvl="8" algn="l" rtl="0">
              <a:lnSpc>
                <a:spcPct val="90000"/>
              </a:lnSpc>
              <a:spcBef>
                <a:spcPts val="0"/>
              </a:spcBef>
              <a:spcAft>
                <a:spcPts val="0"/>
              </a:spcAft>
              <a:buSzPts val="2800"/>
              <a:buNone/>
              <a:defRPr/>
            </a:lvl9pPr>
          </a:lstStyle>
          <a:p>
            <a:endParaRPr/>
          </a:p>
        </p:txBody>
      </p:sp>
      <p:sp>
        <p:nvSpPr>
          <p:cNvPr id="207" name="Google Shape;207;p59"/>
          <p:cNvSpPr txBox="1">
            <a:spLocks noGrp="1"/>
          </p:cNvSpPr>
          <p:nvPr>
            <p:ph type="body" idx="1"/>
          </p:nvPr>
        </p:nvSpPr>
        <p:spPr>
          <a:xfrm>
            <a:off x="376239" y="1808163"/>
            <a:ext cx="5719600" cy="4179200"/>
          </a:xfrm>
          <a:prstGeom prst="rect">
            <a:avLst/>
          </a:prstGeom>
          <a:noFill/>
          <a:ln>
            <a:noFill/>
          </a:ln>
        </p:spPr>
        <p:txBody>
          <a:bodyPr spcFirstLastPara="1" lIns="68575" tIns="34275" rIns="68575" bIns="34275">
            <a:noAutofit/>
          </a:bodyPr>
          <a:lstStyle>
            <a:lvl1pPr marL="609585" lvl="0" indent="-304792" algn="l" rtl="0">
              <a:lnSpc>
                <a:spcPct val="90000"/>
              </a:lnSpc>
              <a:spcBef>
                <a:spcPts val="1067"/>
              </a:spcBef>
              <a:spcAft>
                <a:spcPts val="0"/>
              </a:spcAft>
              <a:buSzPts val="1000"/>
              <a:buNone/>
              <a:defRPr>
                <a:solidFill>
                  <a:schemeClr val="lt1"/>
                </a:solidFill>
              </a:defRPr>
            </a:lvl1pPr>
            <a:lvl2pPr marL="1219170" lvl="1" indent="-431789" algn="l" rtl="0">
              <a:lnSpc>
                <a:spcPct val="90000"/>
              </a:lnSpc>
              <a:spcBef>
                <a:spcPts val="533"/>
              </a:spcBef>
              <a:spcAft>
                <a:spcPts val="0"/>
              </a:spcAft>
              <a:buClr>
                <a:srgbClr val="EB0000"/>
              </a:buClr>
              <a:buSzPts val="1500"/>
              <a:buChar char="○"/>
              <a:defRPr>
                <a:solidFill>
                  <a:schemeClr val="lt1"/>
                </a:solidFill>
              </a:defRPr>
            </a:lvl2pPr>
            <a:lvl3pPr marL="1828754" lvl="2" indent="-304792" algn="l" rtl="0">
              <a:lnSpc>
                <a:spcPct val="90000"/>
              </a:lnSpc>
              <a:spcBef>
                <a:spcPts val="533"/>
              </a:spcBef>
              <a:spcAft>
                <a:spcPts val="0"/>
              </a:spcAft>
              <a:buSzPts val="1200"/>
              <a:buNone/>
              <a:defRPr/>
            </a:lvl3pPr>
            <a:lvl4pPr marL="2438339" lvl="3" indent="-397923" algn="l" rtl="0">
              <a:lnSpc>
                <a:spcPct val="90000"/>
              </a:lnSpc>
              <a:spcBef>
                <a:spcPts val="533"/>
              </a:spcBef>
              <a:spcAft>
                <a:spcPts val="0"/>
              </a:spcAft>
              <a:buClr>
                <a:srgbClr val="EB0000"/>
              </a:buClr>
              <a:buSzPts val="1100"/>
              <a:buChar char="●"/>
              <a:defRPr>
                <a:solidFill>
                  <a:schemeClr val="lt1"/>
                </a:solidFill>
              </a:defRPr>
            </a:lvl4pPr>
            <a:lvl5pPr marL="3047924" lvl="4" indent="-304792" algn="l" rtl="0">
              <a:lnSpc>
                <a:spcPct val="90000"/>
              </a:lnSpc>
              <a:spcBef>
                <a:spcPts val="533"/>
              </a:spcBef>
              <a:spcAft>
                <a:spcPts val="0"/>
              </a:spcAft>
              <a:buSzPts val="9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1067"/>
              </a:spcBef>
              <a:spcAft>
                <a:spcPts val="0"/>
              </a:spcAft>
              <a:buClr>
                <a:schemeClr val="dk1"/>
              </a:buClr>
              <a:buSzPts val="1400"/>
              <a:buChar char="●"/>
              <a:defRPr/>
            </a:lvl7pPr>
            <a:lvl8pPr marL="4876678" lvl="7" indent="-423323" algn="l" rtl="0">
              <a:lnSpc>
                <a:spcPct val="90000"/>
              </a:lnSpc>
              <a:spcBef>
                <a:spcPts val="1067"/>
              </a:spcBef>
              <a:spcAft>
                <a:spcPts val="0"/>
              </a:spcAft>
              <a:buClr>
                <a:schemeClr val="dk1"/>
              </a:buClr>
              <a:buSzPts val="1400"/>
              <a:buChar char="○"/>
              <a:defRPr/>
            </a:lvl8pPr>
            <a:lvl9pPr marL="5486263" lvl="8" indent="-423323" algn="l" rtl="0">
              <a:lnSpc>
                <a:spcPct val="90000"/>
              </a:lnSpc>
              <a:spcBef>
                <a:spcPts val="1067"/>
              </a:spcBef>
              <a:spcAft>
                <a:spcPts val="1067"/>
              </a:spcAft>
              <a:buClr>
                <a:schemeClr val="dk1"/>
              </a:buClr>
              <a:buSzPts val="1400"/>
              <a:buChar char="■"/>
              <a:defRPr/>
            </a:lvl9pPr>
          </a:lstStyle>
          <a:p>
            <a:endParaRPr/>
          </a:p>
        </p:txBody>
      </p:sp>
      <p:sp>
        <p:nvSpPr>
          <p:cNvPr id="208" name="Google Shape;208;p59"/>
          <p:cNvSpPr>
            <a:spLocks noGrp="1"/>
          </p:cNvSpPr>
          <p:nvPr>
            <p:ph type="pic" idx="2"/>
          </p:nvPr>
        </p:nvSpPr>
        <p:spPr>
          <a:xfrm>
            <a:off x="6451600" y="0"/>
            <a:ext cx="5740400" cy="6858000"/>
          </a:xfrm>
          <a:prstGeom prst="rect">
            <a:avLst/>
          </a:prstGeom>
          <a:solidFill>
            <a:srgbClr val="050540"/>
          </a:solidFill>
          <a:ln>
            <a:noFill/>
          </a:ln>
        </p:spPr>
        <p:txBody>
          <a:bodyPr/>
          <a:lstStyle/>
          <a:p>
            <a:endParaRPr lang="en-GB"/>
          </a:p>
        </p:txBody>
      </p:sp>
      <p:sp>
        <p:nvSpPr>
          <p:cNvPr id="2" name="Google Shape;209;p59">
            <a:extLst>
              <a:ext uri="{FF2B5EF4-FFF2-40B4-BE49-F238E27FC236}">
                <a16:creationId xmlns:a16="http://schemas.microsoft.com/office/drawing/2014/main" id="{8D6342C3-FFE3-C214-EC05-B74A863D9F75}"/>
              </a:ext>
            </a:extLst>
          </p:cNvPr>
          <p:cNvSpPr txBox="1">
            <a:spLocks noGrp="1" noChangeArrowheads="1"/>
          </p:cNvSpPr>
          <p:nvPr>
            <p:ph type="ftr" idx="10"/>
          </p:nvPr>
        </p:nvSpPr>
        <p:spPr bwMode="auto">
          <a:xfrm>
            <a:off x="281518" y="6402917"/>
            <a:ext cx="10534649" cy="160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t" anchorCtr="0" compatLnSpc="1">
            <a:prstTxWarp prst="textNoShape">
              <a:avLst/>
            </a:prstTxWarp>
          </a:bodyPr>
          <a:lstStyle>
            <a:lvl1pPr eaLnBrk="1" hangingPunct="1">
              <a:buClr>
                <a:srgbClr val="000000"/>
              </a:buClr>
              <a:buSzPts val="1400"/>
              <a:buFont typeface="Arial" panose="020B0604020202020204" pitchFamily="34" charset="0"/>
              <a:buNone/>
              <a:defRPr>
                <a:solidFill>
                  <a:srgbClr val="FFFFFF"/>
                </a:solidFill>
              </a:defRPr>
            </a:lvl1pPr>
          </a:lstStyle>
          <a:p>
            <a:pPr>
              <a:defRPr/>
            </a:pPr>
            <a:endParaRPr lang="en-US" altLang="en-US"/>
          </a:p>
        </p:txBody>
      </p:sp>
      <p:sp>
        <p:nvSpPr>
          <p:cNvPr id="3" name="Google Shape;210;p59">
            <a:extLst>
              <a:ext uri="{FF2B5EF4-FFF2-40B4-BE49-F238E27FC236}">
                <a16:creationId xmlns:a16="http://schemas.microsoft.com/office/drawing/2014/main" id="{7C54FEB7-30F8-6A75-0886-666AF61EA74B}"/>
              </a:ext>
            </a:extLst>
          </p:cNvPr>
          <p:cNvSpPr txBox="1">
            <a:spLocks noGrp="1" noChangeArrowheads="1"/>
          </p:cNvSpPr>
          <p:nvPr>
            <p:ph type="sldNum" idx="11"/>
          </p:nvPr>
        </p:nvSpPr>
        <p:spPr>
          <a:xfrm>
            <a:off x="9091084" y="6318251"/>
            <a:ext cx="2743200" cy="366183"/>
          </a:xfrm>
        </p:spPr>
        <p:txBody>
          <a:bodyPr lIns="68575" tIns="34275" rIns="68575" bIns="34275"/>
          <a:lstStyle>
            <a:lvl1pPr>
              <a:defRPr sz="1200">
                <a:solidFill>
                  <a:srgbClr val="FFFFFF"/>
                </a:solidFill>
              </a:defRPr>
            </a:lvl1pPr>
          </a:lstStyle>
          <a:p>
            <a:fld id="{9DD2EBCE-13F4-4B7C-8985-C7E3B49CA83F}" type="slidenum">
              <a:rPr lang="en-US" altLang="en-US"/>
              <a:pPr/>
              <a:t>‹#›</a:t>
            </a:fld>
            <a:endParaRPr lang="en-US" altLang="en-US"/>
          </a:p>
        </p:txBody>
      </p:sp>
    </p:spTree>
    <p:extLst>
      <p:ext uri="{BB962C8B-B14F-4D97-AF65-F5344CB8AC3E}">
        <p14:creationId xmlns:p14="http://schemas.microsoft.com/office/powerpoint/2010/main" val="3072609865"/>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BVE_Cover/End_Bottom bar">
  <p:cSld name="1_VBVE_Cover/End_Bottom bar">
    <p:spTree>
      <p:nvGrpSpPr>
        <p:cNvPr id="1" name="Shape 13"/>
        <p:cNvGrpSpPr/>
        <p:nvPr/>
      </p:nvGrpSpPr>
      <p:grpSpPr>
        <a:xfrm>
          <a:off x="0" y="0"/>
          <a:ext cx="0" cy="0"/>
          <a:chOff x="0" y="0"/>
          <a:chExt cx="0" cy="0"/>
        </a:xfrm>
      </p:grpSpPr>
      <p:sp>
        <p:nvSpPr>
          <p:cNvPr id="14" name="Google Shape;14;p10"/>
          <p:cNvSpPr>
            <a:spLocks noGrp="1"/>
          </p:cNvSpPr>
          <p:nvPr>
            <p:ph type="pic" idx="2"/>
          </p:nvPr>
        </p:nvSpPr>
        <p:spPr>
          <a:xfrm>
            <a:off x="0" y="0"/>
            <a:ext cx="12192000" cy="6858000"/>
          </a:xfrm>
          <a:prstGeom prst="rect">
            <a:avLst/>
          </a:prstGeom>
          <a:noFill/>
          <a:ln>
            <a:noFill/>
          </a:ln>
        </p:spPr>
      </p:sp>
      <p:sp>
        <p:nvSpPr>
          <p:cNvPr id="15" name="Google Shape;15;p10"/>
          <p:cNvSpPr txBox="1">
            <a:spLocks noGrp="1"/>
          </p:cNvSpPr>
          <p:nvPr>
            <p:ph type="title"/>
          </p:nvPr>
        </p:nvSpPr>
        <p:spPr>
          <a:xfrm>
            <a:off x="1001259" y="4375798"/>
            <a:ext cx="10189028" cy="1078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Arial Black"/>
              <a:buNone/>
              <a:defRPr sz="3200" cap="none">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body" idx="1"/>
          </p:nvPr>
        </p:nvSpPr>
        <p:spPr>
          <a:xfrm>
            <a:off x="1001714" y="5478683"/>
            <a:ext cx="6423025" cy="445868"/>
          </a:xfrm>
          <a:prstGeom prst="rect">
            <a:avLst/>
          </a:prstGeom>
          <a:noFill/>
          <a:ln>
            <a:noFill/>
          </a:ln>
        </p:spPr>
        <p:txBody>
          <a:bodyPr spcFirstLastPara="1" wrap="square" lIns="91425" tIns="0" rIns="91425" bIns="0" anchor="t" anchorCtr="0">
            <a:noAutofit/>
          </a:bodyPr>
          <a:lstStyle>
            <a:lvl1pPr marL="457189" lvl="0" indent="-228594" algn="l">
              <a:lnSpc>
                <a:spcPct val="90000"/>
              </a:lnSpc>
              <a:spcBef>
                <a:spcPts val="1000"/>
              </a:spcBef>
              <a:spcAft>
                <a:spcPts val="0"/>
              </a:spcAft>
              <a:buClr>
                <a:schemeClr val="lt1"/>
              </a:buClr>
              <a:buSzPts val="2400"/>
              <a:buNone/>
              <a:defRPr sz="2400">
                <a:solidFill>
                  <a:schemeClr val="lt1"/>
                </a:solidFill>
              </a:defRPr>
            </a:lvl1pPr>
            <a:lvl2pPr marL="914377" lvl="1" indent="-342891" algn="l">
              <a:lnSpc>
                <a:spcPct val="90000"/>
              </a:lnSpc>
              <a:spcBef>
                <a:spcPts val="500"/>
              </a:spcBef>
              <a:spcAft>
                <a:spcPts val="0"/>
              </a:spcAft>
              <a:buClr>
                <a:schemeClr val="accent1"/>
              </a:buClr>
              <a:buSzPts val="1800"/>
              <a:buChar char="•"/>
              <a:defRPr/>
            </a:lvl2pPr>
            <a:lvl3pPr marL="1371566" lvl="2" indent="-342891" algn="l">
              <a:lnSpc>
                <a:spcPct val="90000"/>
              </a:lnSpc>
              <a:spcBef>
                <a:spcPts val="500"/>
              </a:spcBef>
              <a:spcAft>
                <a:spcPts val="0"/>
              </a:spcAft>
              <a:buClr>
                <a:schemeClr val="accent1"/>
              </a:buClr>
              <a:buSzPts val="1800"/>
              <a:buChar char="•"/>
              <a:defRPr/>
            </a:lvl3pPr>
            <a:lvl4pPr marL="1828754" lvl="3" indent="-342891" algn="l">
              <a:lnSpc>
                <a:spcPct val="90000"/>
              </a:lnSpc>
              <a:spcBef>
                <a:spcPts val="500"/>
              </a:spcBef>
              <a:spcAft>
                <a:spcPts val="0"/>
              </a:spcAft>
              <a:buClr>
                <a:schemeClr val="accent1"/>
              </a:buClr>
              <a:buSzPts val="1800"/>
              <a:buChar char="•"/>
              <a:defRPr/>
            </a:lvl4pPr>
            <a:lvl5pPr marL="2285943" lvl="4" indent="-342891" algn="l">
              <a:lnSpc>
                <a:spcPct val="90000"/>
              </a:lnSpc>
              <a:spcBef>
                <a:spcPts val="500"/>
              </a:spcBef>
              <a:spcAft>
                <a:spcPts val="0"/>
              </a:spcAft>
              <a:buClr>
                <a:srgbClr val="100A3F"/>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7" name="Google Shape;17;p10"/>
          <p:cNvSpPr txBox="1">
            <a:spLocks noGrp="1"/>
          </p:cNvSpPr>
          <p:nvPr>
            <p:ph type="body" idx="3"/>
          </p:nvPr>
        </p:nvSpPr>
        <p:spPr>
          <a:xfrm>
            <a:off x="1001261" y="6111526"/>
            <a:ext cx="5363327" cy="322263"/>
          </a:xfrm>
          <a:prstGeom prst="rect">
            <a:avLst/>
          </a:prstGeom>
          <a:noFill/>
          <a:ln>
            <a:noFill/>
          </a:ln>
        </p:spPr>
        <p:txBody>
          <a:bodyPr spcFirstLastPara="1" wrap="square" lIns="91425" tIns="0" rIns="91425" bIns="0" anchor="ctr" anchorCtr="0">
            <a:noAutofit/>
          </a:bodyPr>
          <a:lstStyle>
            <a:lvl1pPr marL="457189" lvl="0" indent="-228594" algn="l">
              <a:lnSpc>
                <a:spcPct val="90000"/>
              </a:lnSpc>
              <a:spcBef>
                <a:spcPts val="1000"/>
              </a:spcBef>
              <a:spcAft>
                <a:spcPts val="0"/>
              </a:spcAft>
              <a:buClr>
                <a:schemeClr val="lt1"/>
              </a:buClr>
              <a:buSzPts val="2000"/>
              <a:buNone/>
              <a:defRPr sz="2000" b="1" i="0">
                <a:solidFill>
                  <a:schemeClr val="lt1"/>
                </a:solidFill>
              </a:defRPr>
            </a:lvl1pPr>
            <a:lvl2pPr marL="914377" lvl="1" indent="-342891" algn="l">
              <a:lnSpc>
                <a:spcPct val="90000"/>
              </a:lnSpc>
              <a:spcBef>
                <a:spcPts val="500"/>
              </a:spcBef>
              <a:spcAft>
                <a:spcPts val="0"/>
              </a:spcAft>
              <a:buClr>
                <a:schemeClr val="accent1"/>
              </a:buClr>
              <a:buSzPts val="1800"/>
              <a:buChar char="•"/>
              <a:defRPr/>
            </a:lvl2pPr>
            <a:lvl3pPr marL="1371566" lvl="2" indent="-342891" algn="l">
              <a:lnSpc>
                <a:spcPct val="90000"/>
              </a:lnSpc>
              <a:spcBef>
                <a:spcPts val="500"/>
              </a:spcBef>
              <a:spcAft>
                <a:spcPts val="0"/>
              </a:spcAft>
              <a:buClr>
                <a:schemeClr val="accent1"/>
              </a:buClr>
              <a:buSzPts val="1800"/>
              <a:buChar char="•"/>
              <a:defRPr/>
            </a:lvl3pPr>
            <a:lvl4pPr marL="1828754" lvl="3" indent="-342891" algn="l">
              <a:lnSpc>
                <a:spcPct val="90000"/>
              </a:lnSpc>
              <a:spcBef>
                <a:spcPts val="500"/>
              </a:spcBef>
              <a:spcAft>
                <a:spcPts val="0"/>
              </a:spcAft>
              <a:buClr>
                <a:schemeClr val="accent1"/>
              </a:buClr>
              <a:buSzPts val="1800"/>
              <a:buChar char="•"/>
              <a:defRPr/>
            </a:lvl4pPr>
            <a:lvl5pPr marL="2285943" lvl="4" indent="-342891" algn="l">
              <a:lnSpc>
                <a:spcPct val="90000"/>
              </a:lnSpc>
              <a:spcBef>
                <a:spcPts val="500"/>
              </a:spcBef>
              <a:spcAft>
                <a:spcPts val="0"/>
              </a:spcAft>
              <a:buClr>
                <a:srgbClr val="100A3F"/>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8" name="Google Shape;18;p10"/>
          <p:cNvSpPr>
            <a:spLocks noGrp="1"/>
          </p:cNvSpPr>
          <p:nvPr>
            <p:ph type="pic" idx="4"/>
          </p:nvPr>
        </p:nvSpPr>
        <p:spPr>
          <a:xfrm>
            <a:off x="7832607" y="408043"/>
            <a:ext cx="1694260" cy="766116"/>
          </a:xfrm>
          <a:prstGeom prst="rect">
            <a:avLst/>
          </a:prstGeom>
          <a:noFill/>
          <a:ln>
            <a:noFill/>
          </a:ln>
        </p:spPr>
      </p:sp>
      <p:sp>
        <p:nvSpPr>
          <p:cNvPr id="19" name="Google Shape;19;p10"/>
          <p:cNvSpPr txBox="1">
            <a:spLocks noGrp="1"/>
          </p:cNvSpPr>
          <p:nvPr>
            <p:ph type="body" idx="5"/>
          </p:nvPr>
        </p:nvSpPr>
        <p:spPr>
          <a:xfrm>
            <a:off x="6752350" y="6294093"/>
            <a:ext cx="5210703" cy="322263"/>
          </a:xfrm>
          <a:prstGeom prst="rect">
            <a:avLst/>
          </a:prstGeom>
          <a:solidFill>
            <a:srgbClr val="120742"/>
          </a:solidFill>
          <a:ln>
            <a:noFill/>
          </a:ln>
        </p:spPr>
        <p:txBody>
          <a:bodyPr spcFirstLastPara="1" wrap="square" lIns="91425" tIns="0" rIns="91425" bIns="0" anchor="ctr" anchorCtr="0">
            <a:noAutofit/>
          </a:bodyPr>
          <a:lstStyle>
            <a:lvl1pPr marL="457189" lvl="0" indent="-228594" algn="r">
              <a:lnSpc>
                <a:spcPct val="100000"/>
              </a:lnSpc>
              <a:spcBef>
                <a:spcPts val="400"/>
              </a:spcBef>
              <a:spcAft>
                <a:spcPts val="0"/>
              </a:spcAft>
              <a:buClr>
                <a:schemeClr val="lt1"/>
              </a:buClr>
              <a:buSzPts val="1400"/>
              <a:buNone/>
              <a:defRPr sz="1400" b="0" i="0">
                <a:solidFill>
                  <a:schemeClr val="lt1"/>
                </a:solidFill>
              </a:defRPr>
            </a:lvl1pPr>
            <a:lvl2pPr marL="914377" lvl="1" indent="-342891" algn="l">
              <a:lnSpc>
                <a:spcPct val="90000"/>
              </a:lnSpc>
              <a:spcBef>
                <a:spcPts val="500"/>
              </a:spcBef>
              <a:spcAft>
                <a:spcPts val="0"/>
              </a:spcAft>
              <a:buClr>
                <a:schemeClr val="accent1"/>
              </a:buClr>
              <a:buSzPts val="1800"/>
              <a:buChar char="•"/>
              <a:defRPr/>
            </a:lvl2pPr>
            <a:lvl3pPr marL="1371566" lvl="2" indent="-342891" algn="l">
              <a:lnSpc>
                <a:spcPct val="90000"/>
              </a:lnSpc>
              <a:spcBef>
                <a:spcPts val="500"/>
              </a:spcBef>
              <a:spcAft>
                <a:spcPts val="0"/>
              </a:spcAft>
              <a:buClr>
                <a:schemeClr val="accent1"/>
              </a:buClr>
              <a:buSzPts val="1800"/>
              <a:buChar char="•"/>
              <a:defRPr/>
            </a:lvl3pPr>
            <a:lvl4pPr marL="1828754" lvl="3" indent="-342891" algn="l">
              <a:lnSpc>
                <a:spcPct val="90000"/>
              </a:lnSpc>
              <a:spcBef>
                <a:spcPts val="500"/>
              </a:spcBef>
              <a:spcAft>
                <a:spcPts val="0"/>
              </a:spcAft>
              <a:buClr>
                <a:schemeClr val="accent1"/>
              </a:buClr>
              <a:buSzPts val="1800"/>
              <a:buChar char="•"/>
              <a:defRPr/>
            </a:lvl4pPr>
            <a:lvl5pPr marL="2285943" lvl="4" indent="-342891" algn="l">
              <a:lnSpc>
                <a:spcPct val="90000"/>
              </a:lnSpc>
              <a:spcBef>
                <a:spcPts val="500"/>
              </a:spcBef>
              <a:spcAft>
                <a:spcPts val="0"/>
              </a:spcAft>
              <a:buClr>
                <a:srgbClr val="100A3F"/>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pic>
        <p:nvPicPr>
          <p:cNvPr id="20" name="Google Shape;20;p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54104" y="153781"/>
            <a:ext cx="2737896" cy="1110521"/>
          </a:xfrm>
          <a:prstGeom prst="rect">
            <a:avLst/>
          </a:prstGeom>
          <a:noFill/>
          <a:ln>
            <a:noFill/>
          </a:ln>
        </p:spPr>
      </p:pic>
    </p:spTree>
    <p:extLst>
      <p:ext uri="{BB962C8B-B14F-4D97-AF65-F5344CB8AC3E}">
        <p14:creationId xmlns:p14="http://schemas.microsoft.com/office/powerpoint/2010/main" val="2281464151"/>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page &amp; Subhead Right - Off white">
  <p:cSld name="Title page &amp; Subhead Right - Off white">
    <p:bg>
      <p:bgPr>
        <a:solidFill>
          <a:srgbClr val="EFEFEF"/>
        </a:solidFill>
        <a:effectLst/>
      </p:bgPr>
    </p:bg>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a:off x="1734708" y="1965241"/>
            <a:ext cx="11360800" cy="772800"/>
          </a:xfrm>
          <a:prstGeom prst="rect">
            <a:avLst/>
          </a:prstGeom>
        </p:spPr>
        <p:txBody>
          <a:bodyPr spcFirstLastPara="1">
            <a:noAutofit/>
          </a:bodyPr>
          <a:lstStyle>
            <a:lvl1pPr lvl="0" rtl="0">
              <a:spcBef>
                <a:spcPts val="0"/>
              </a:spcBef>
              <a:spcAft>
                <a:spcPts val="0"/>
              </a:spcAft>
              <a:buSzPts val="2400"/>
              <a:buNone/>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0" name="Google Shape;80;p22"/>
          <p:cNvSpPr txBox="1">
            <a:spLocks noGrp="1"/>
          </p:cNvSpPr>
          <p:nvPr>
            <p:ph type="title" idx="2"/>
          </p:nvPr>
        </p:nvSpPr>
        <p:spPr>
          <a:xfrm>
            <a:off x="1757200" y="2738023"/>
            <a:ext cx="6876800" cy="664000"/>
          </a:xfrm>
          <a:prstGeom prst="rect">
            <a:avLst/>
          </a:prstGeom>
        </p:spPr>
        <p:txBody>
          <a:bodyPr spcFirstLastPara="1">
            <a:noAutofit/>
          </a:bodyPr>
          <a:lstStyle>
            <a:lvl1pPr lvl="0" rtl="0">
              <a:spcBef>
                <a:spcPts val="0"/>
              </a:spcBef>
              <a:spcAft>
                <a:spcPts val="0"/>
              </a:spcAft>
              <a:buClr>
                <a:schemeClr val="dk2"/>
              </a:buClr>
              <a:buSzPts val="1400"/>
              <a:buFont typeface="Oswald"/>
              <a:buNone/>
              <a:defRPr sz="1867" b="0">
                <a:solidFill>
                  <a:schemeClr val="dk2"/>
                </a:solidFill>
                <a:latin typeface="Oswald"/>
                <a:ea typeface="Oswald"/>
                <a:cs typeface="Oswald"/>
                <a:sym typeface="Oswald"/>
              </a:defRPr>
            </a:lvl1pPr>
            <a:lvl2pPr lvl="1" rtl="0">
              <a:spcBef>
                <a:spcPts val="0"/>
              </a:spcBef>
              <a:spcAft>
                <a:spcPts val="0"/>
              </a:spcAft>
              <a:buClr>
                <a:schemeClr val="dk2"/>
              </a:buClr>
              <a:buSzPts val="3600"/>
              <a:buFont typeface="Poppins"/>
              <a:buNone/>
              <a:defRPr sz="4800">
                <a:solidFill>
                  <a:schemeClr val="dk2"/>
                </a:solidFill>
                <a:latin typeface="Poppins"/>
                <a:ea typeface="Poppins"/>
                <a:cs typeface="Poppins"/>
                <a:sym typeface="Poppins"/>
              </a:defRPr>
            </a:lvl2pPr>
            <a:lvl3pPr lvl="2" rtl="0">
              <a:spcBef>
                <a:spcPts val="0"/>
              </a:spcBef>
              <a:spcAft>
                <a:spcPts val="0"/>
              </a:spcAft>
              <a:buClr>
                <a:schemeClr val="dk2"/>
              </a:buClr>
              <a:buSzPts val="3600"/>
              <a:buFont typeface="Poppins"/>
              <a:buNone/>
              <a:defRPr sz="4800">
                <a:solidFill>
                  <a:schemeClr val="dk2"/>
                </a:solidFill>
                <a:latin typeface="Poppins"/>
                <a:ea typeface="Poppins"/>
                <a:cs typeface="Poppins"/>
                <a:sym typeface="Poppins"/>
              </a:defRPr>
            </a:lvl3pPr>
            <a:lvl4pPr lvl="3" rtl="0">
              <a:spcBef>
                <a:spcPts val="0"/>
              </a:spcBef>
              <a:spcAft>
                <a:spcPts val="0"/>
              </a:spcAft>
              <a:buClr>
                <a:schemeClr val="dk2"/>
              </a:buClr>
              <a:buSzPts val="3600"/>
              <a:buFont typeface="Poppins"/>
              <a:buNone/>
              <a:defRPr sz="4800">
                <a:solidFill>
                  <a:schemeClr val="dk2"/>
                </a:solidFill>
                <a:latin typeface="Poppins"/>
                <a:ea typeface="Poppins"/>
                <a:cs typeface="Poppins"/>
                <a:sym typeface="Poppins"/>
              </a:defRPr>
            </a:lvl4pPr>
            <a:lvl5pPr lvl="4" rtl="0">
              <a:spcBef>
                <a:spcPts val="0"/>
              </a:spcBef>
              <a:spcAft>
                <a:spcPts val="0"/>
              </a:spcAft>
              <a:buClr>
                <a:schemeClr val="dk2"/>
              </a:buClr>
              <a:buSzPts val="3600"/>
              <a:buFont typeface="Poppins"/>
              <a:buNone/>
              <a:defRPr sz="4800">
                <a:solidFill>
                  <a:schemeClr val="dk2"/>
                </a:solidFill>
                <a:latin typeface="Poppins"/>
                <a:ea typeface="Poppins"/>
                <a:cs typeface="Poppins"/>
                <a:sym typeface="Poppins"/>
              </a:defRPr>
            </a:lvl5pPr>
            <a:lvl6pPr lvl="5" rtl="0">
              <a:spcBef>
                <a:spcPts val="0"/>
              </a:spcBef>
              <a:spcAft>
                <a:spcPts val="0"/>
              </a:spcAft>
              <a:buClr>
                <a:schemeClr val="dk2"/>
              </a:buClr>
              <a:buSzPts val="3600"/>
              <a:buFont typeface="Poppins"/>
              <a:buNone/>
              <a:defRPr sz="4800">
                <a:solidFill>
                  <a:schemeClr val="dk2"/>
                </a:solidFill>
                <a:latin typeface="Poppins"/>
                <a:ea typeface="Poppins"/>
                <a:cs typeface="Poppins"/>
                <a:sym typeface="Poppins"/>
              </a:defRPr>
            </a:lvl6pPr>
            <a:lvl7pPr lvl="6" rtl="0">
              <a:spcBef>
                <a:spcPts val="0"/>
              </a:spcBef>
              <a:spcAft>
                <a:spcPts val="0"/>
              </a:spcAft>
              <a:buClr>
                <a:schemeClr val="dk2"/>
              </a:buClr>
              <a:buSzPts val="3600"/>
              <a:buFont typeface="Poppins"/>
              <a:buNone/>
              <a:defRPr sz="4800">
                <a:solidFill>
                  <a:schemeClr val="dk2"/>
                </a:solidFill>
                <a:latin typeface="Poppins"/>
                <a:ea typeface="Poppins"/>
                <a:cs typeface="Poppins"/>
                <a:sym typeface="Poppins"/>
              </a:defRPr>
            </a:lvl7pPr>
            <a:lvl8pPr lvl="7" rtl="0">
              <a:spcBef>
                <a:spcPts val="0"/>
              </a:spcBef>
              <a:spcAft>
                <a:spcPts val="0"/>
              </a:spcAft>
              <a:buClr>
                <a:schemeClr val="dk2"/>
              </a:buClr>
              <a:buSzPts val="3600"/>
              <a:buFont typeface="Poppins"/>
              <a:buNone/>
              <a:defRPr sz="4800">
                <a:solidFill>
                  <a:schemeClr val="dk2"/>
                </a:solidFill>
                <a:latin typeface="Poppins"/>
                <a:ea typeface="Poppins"/>
                <a:cs typeface="Poppins"/>
                <a:sym typeface="Poppins"/>
              </a:defRPr>
            </a:lvl8pPr>
            <a:lvl9pPr lvl="8" rtl="0">
              <a:spcBef>
                <a:spcPts val="0"/>
              </a:spcBef>
              <a:spcAft>
                <a:spcPts val="0"/>
              </a:spcAft>
              <a:buClr>
                <a:schemeClr val="dk2"/>
              </a:buClr>
              <a:buSzPts val="3600"/>
              <a:buFont typeface="Poppins"/>
              <a:buNone/>
              <a:defRPr sz="4800">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946126181"/>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ontent_Open 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E9E83C1D-7F56-444C-9954-A9EF55BF23BE}"/>
              </a:ext>
              <a:ext uri="{C183D7F6-B498-43B3-948B-1728B52AA6E4}">
                <adec:decorative xmlns:adec="http://schemas.microsoft.com/office/drawing/2017/decorative" val="0"/>
              </a:ext>
            </a:extLst>
          </p:cNvPr>
          <p:cNvSpPr>
            <a:spLocks noGrp="1"/>
          </p:cNvSpPr>
          <p:nvPr>
            <p:ph type="pic" sz="quarter" idx="14" hasCustomPrompt="1"/>
          </p:nvPr>
        </p:nvSpPr>
        <p:spPr>
          <a:xfrm>
            <a:off x="9617065" y="6318050"/>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8" name="Picture Placeholder 21">
            <a:extLst>
              <a:ext uri="{FF2B5EF4-FFF2-40B4-BE49-F238E27FC236}">
                <a16:creationId xmlns:a16="http://schemas.microsoft.com/office/drawing/2014/main" id="{3350A3BC-4140-5749-AE27-B0D8952ABB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25"/>
          <a:stretch/>
        </p:blipFill>
        <p:spPr>
          <a:xfrm>
            <a:off x="10553113" y="6149774"/>
            <a:ext cx="1634152" cy="620445"/>
          </a:xfrm>
          <a:prstGeom prst="rect">
            <a:avLst/>
          </a:prstGeom>
        </p:spPr>
      </p:pic>
    </p:spTree>
    <p:extLst>
      <p:ext uri="{BB962C8B-B14F-4D97-AF65-F5344CB8AC3E}">
        <p14:creationId xmlns:p14="http://schemas.microsoft.com/office/powerpoint/2010/main" val="3957366831"/>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99A2D0-3DBF-2B4D-D0D5-70497C6A38F3}"/>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CEF385F-638B-616D-D251-8AF735A150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54F22E-4997-ECF7-AD7C-936C74198CFB}"/>
              </a:ext>
            </a:extLst>
          </p:cNvPr>
          <p:cNvSpPr>
            <a:spLocks noGrp="1"/>
          </p:cNvSpPr>
          <p:nvPr>
            <p:ph type="sldNum" sz="quarter" idx="12"/>
          </p:nvPr>
        </p:nvSpPr>
        <p:spPr/>
        <p:txBody>
          <a:bodyPr/>
          <a:lstStyle/>
          <a:p>
            <a:fld id="{031CEC2B-2C4A-407F-8728-E21E94869C8B}" type="slidenum">
              <a:rPr lang="en-GB" smtClean="0"/>
              <a:t>‹#›</a:t>
            </a:fld>
            <a:endParaRPr lang="en-GB"/>
          </a:p>
        </p:txBody>
      </p:sp>
    </p:spTree>
    <p:extLst>
      <p:ext uri="{BB962C8B-B14F-4D97-AF65-F5344CB8AC3E}">
        <p14:creationId xmlns:p14="http://schemas.microsoft.com/office/powerpoint/2010/main" val="1803650371"/>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BVE_Cover/End_Top ba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84B127-CD9C-4BC9-AF73-63C020A4C74F}"/>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Click the central icon to add background picture</a:t>
            </a:r>
            <a:endParaRPr lang="en-GB"/>
          </a:p>
        </p:txBody>
      </p:sp>
      <p:sp>
        <p:nvSpPr>
          <p:cNvPr id="20" name="Title">
            <a:extLst>
              <a:ext uri="{FF2B5EF4-FFF2-40B4-BE49-F238E27FC236}">
                <a16:creationId xmlns:a16="http://schemas.microsoft.com/office/drawing/2014/main" id="{0C382BE5-FAB0-1847-9F84-41006A9B6DB3}"/>
              </a:ext>
            </a:extLst>
          </p:cNvPr>
          <p:cNvSpPr>
            <a:spLocks noGrp="1"/>
          </p:cNvSpPr>
          <p:nvPr>
            <p:ph type="title" hasCustomPrompt="1"/>
          </p:nvPr>
        </p:nvSpPr>
        <p:spPr>
          <a:xfrm>
            <a:off x="1001259" y="876425"/>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9" name="Sub-title">
            <a:extLst>
              <a:ext uri="{FF2B5EF4-FFF2-40B4-BE49-F238E27FC236}">
                <a16:creationId xmlns:a16="http://schemas.microsoft.com/office/drawing/2014/main" id="{C69BCFFB-EAB5-7148-9BDA-CA5E369508C8}"/>
              </a:ext>
            </a:extLst>
          </p:cNvPr>
          <p:cNvSpPr>
            <a:spLocks noGrp="1"/>
          </p:cNvSpPr>
          <p:nvPr>
            <p:ph type="body" sz="quarter" idx="13" hasCustomPrompt="1"/>
          </p:nvPr>
        </p:nvSpPr>
        <p:spPr>
          <a:xfrm>
            <a:off x="1001713" y="1988273"/>
            <a:ext cx="6423025" cy="43778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Text Placeholder 8">
            <a:extLst>
              <a:ext uri="{FF2B5EF4-FFF2-40B4-BE49-F238E27FC236}">
                <a16:creationId xmlns:a16="http://schemas.microsoft.com/office/drawing/2014/main" id="{402A6949-F154-44D6-9D93-E670421AE657}"/>
              </a:ext>
            </a:extLst>
          </p:cNvPr>
          <p:cNvSpPr>
            <a:spLocks noGrp="1"/>
          </p:cNvSpPr>
          <p:nvPr>
            <p:ph type="body" sz="quarter" idx="16" hasCustomPrompt="1"/>
          </p:nvPr>
        </p:nvSpPr>
        <p:spPr>
          <a:xfrm>
            <a:off x="1001259" y="5638828"/>
            <a:ext cx="6522171"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Locations Image label">
            <a:extLst>
              <a:ext uri="{FF2B5EF4-FFF2-40B4-BE49-F238E27FC236}">
                <a16:creationId xmlns:a16="http://schemas.microsoft.com/office/drawing/2014/main" id="{CB76177C-7793-441F-8512-7EB9EE495606}"/>
              </a:ext>
            </a:extLst>
          </p:cNvPr>
          <p:cNvSpPr>
            <a:spLocks noGrp="1"/>
          </p:cNvSpPr>
          <p:nvPr>
            <p:ph type="body" sz="quarter" idx="18" hasCustomPrompt="1"/>
          </p:nvPr>
        </p:nvSpPr>
        <p:spPr>
          <a:xfrm>
            <a:off x="231714"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1" name="Partner logo">
            <a:extLst>
              <a:ext uri="{FF2B5EF4-FFF2-40B4-BE49-F238E27FC236}">
                <a16:creationId xmlns:a16="http://schemas.microsoft.com/office/drawing/2014/main" id="{3199BF92-1102-EC43-A85C-66A9CAC7881E}"/>
              </a:ext>
              <a:ext uri="{C183D7F6-B498-43B3-948B-1728B52AA6E4}">
                <adec:decorative xmlns:adec="http://schemas.microsoft.com/office/drawing/2017/decorative" val="0"/>
              </a:ext>
            </a:extLst>
          </p:cNvPr>
          <p:cNvSpPr>
            <a:spLocks noGrp="1"/>
          </p:cNvSpPr>
          <p:nvPr>
            <p:ph type="pic" sz="quarter" idx="12" hasCustomPrompt="1"/>
          </p:nvPr>
        </p:nvSpPr>
        <p:spPr>
          <a:xfrm>
            <a:off x="7611101" y="5640688"/>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Tree>
    <p:extLst>
      <p:ext uri="{BB962C8B-B14F-4D97-AF65-F5344CB8AC3E}">
        <p14:creationId xmlns:p14="http://schemas.microsoft.com/office/powerpoint/2010/main" val="167080869"/>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474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BVE_Cover/End_Middle bar">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2D894BF6-A0C0-43C0-ACD3-9A8F83AE45F7}"/>
              </a:ext>
              <a:ext uri="{C183D7F6-B498-43B3-948B-1728B52AA6E4}">
                <adec:decorative xmlns:adec="http://schemas.microsoft.com/office/drawing/2017/decorative" val="0"/>
              </a:ext>
            </a:extLst>
          </p:cNvPr>
          <p:cNvSpPr>
            <a:spLocks noGrp="1"/>
          </p:cNvSpPr>
          <p:nvPr>
            <p:ph type="pic" sz="quarter" idx="17" hasCustomPrompt="1"/>
          </p:nvPr>
        </p:nvSpPr>
        <p:spPr>
          <a:xfrm>
            <a:off x="0" y="8965"/>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image, right click on the blue bar and send it to the back, then click the central icon to add background picture, then right click on the image and send it to the back so that the blue bar reappears in front of it.   </a:t>
            </a:r>
            <a:endParaRPr lang="en-GB"/>
          </a:p>
        </p:txBody>
      </p:sp>
      <p:sp>
        <p:nvSpPr>
          <p:cNvPr id="14" name="Title">
            <a:extLst>
              <a:ext uri="{FF2B5EF4-FFF2-40B4-BE49-F238E27FC236}">
                <a16:creationId xmlns:a16="http://schemas.microsoft.com/office/drawing/2014/main" id="{B2EFE6F6-D4B3-524D-A2FF-E67AAC361DDD}"/>
              </a:ext>
            </a:extLst>
          </p:cNvPr>
          <p:cNvSpPr>
            <a:spLocks noGrp="1"/>
          </p:cNvSpPr>
          <p:nvPr>
            <p:ph type="title" hasCustomPrompt="1"/>
          </p:nvPr>
        </p:nvSpPr>
        <p:spPr>
          <a:xfrm>
            <a:off x="1001259" y="2678129"/>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5" name="Sub-title">
            <a:extLst>
              <a:ext uri="{FF2B5EF4-FFF2-40B4-BE49-F238E27FC236}">
                <a16:creationId xmlns:a16="http://schemas.microsoft.com/office/drawing/2014/main" id="{3D9D4C4B-A286-AB4D-ADF9-BC5D8320DE85}"/>
              </a:ext>
            </a:extLst>
          </p:cNvPr>
          <p:cNvSpPr>
            <a:spLocks noGrp="1"/>
          </p:cNvSpPr>
          <p:nvPr>
            <p:ph type="body" sz="quarter" idx="13" hasCustomPrompt="1"/>
          </p:nvPr>
        </p:nvSpPr>
        <p:spPr>
          <a:xfrm>
            <a:off x="1001713" y="3799502"/>
            <a:ext cx="6423025" cy="41054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Hastags">
            <a:extLst>
              <a:ext uri="{FF2B5EF4-FFF2-40B4-BE49-F238E27FC236}">
                <a16:creationId xmlns:a16="http://schemas.microsoft.com/office/drawing/2014/main" id="{3BD289E3-E397-414F-AFFF-DD8B826386F2}"/>
              </a:ext>
            </a:extLst>
          </p:cNvPr>
          <p:cNvSpPr>
            <a:spLocks noGrp="1"/>
          </p:cNvSpPr>
          <p:nvPr>
            <p:ph type="body" sz="quarter" idx="16" hasCustomPrompt="1"/>
          </p:nvPr>
        </p:nvSpPr>
        <p:spPr>
          <a:xfrm>
            <a:off x="1001259" y="5638828"/>
            <a:ext cx="6522171"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Text Placeholder 8">
            <a:extLst>
              <a:ext uri="{FF2B5EF4-FFF2-40B4-BE49-F238E27FC236}">
                <a16:creationId xmlns:a16="http://schemas.microsoft.com/office/drawing/2014/main" id="{4122CEB2-10C8-4B14-8988-7526AA2BF19B}"/>
              </a:ext>
              <a:ext uri="{C183D7F6-B498-43B3-948B-1728B52AA6E4}">
                <adec:decorative xmlns:adec="http://schemas.microsoft.com/office/drawing/2017/decorative" val="0"/>
              </a:ext>
            </a:extLst>
          </p:cNvPr>
          <p:cNvSpPr>
            <a:spLocks noGrp="1"/>
          </p:cNvSpPr>
          <p:nvPr>
            <p:ph type="body" sz="quarter" idx="18" hasCustomPrompt="1"/>
          </p:nvPr>
        </p:nvSpPr>
        <p:spPr>
          <a:xfrm>
            <a:off x="225587"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8" name="Picture Placeholder 4">
            <a:extLst>
              <a:ext uri="{FF2B5EF4-FFF2-40B4-BE49-F238E27FC236}">
                <a16:creationId xmlns:a16="http://schemas.microsoft.com/office/drawing/2014/main" id="{61FB83C8-6591-4E4F-A020-1BC4EB2BFDAB}"/>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Tree>
    <p:extLst>
      <p:ext uri="{BB962C8B-B14F-4D97-AF65-F5344CB8AC3E}">
        <p14:creationId xmlns:p14="http://schemas.microsoft.com/office/powerpoint/2010/main" val="274774593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47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BVE_Cover/End_Bottom bar">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91F2816-65F1-482C-B5B4-E5C909BC2AE8}"/>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Click the central icon to add background picture</a:t>
            </a:r>
            <a:endParaRPr lang="en-GB"/>
          </a:p>
        </p:txBody>
      </p:sp>
      <p:sp>
        <p:nvSpPr>
          <p:cNvPr id="32" name="Title">
            <a:extLst>
              <a:ext uri="{FF2B5EF4-FFF2-40B4-BE49-F238E27FC236}">
                <a16:creationId xmlns:a16="http://schemas.microsoft.com/office/drawing/2014/main" id="{77948493-4899-E642-8DB6-71465BB5986D}"/>
              </a:ext>
            </a:extLst>
          </p:cNvPr>
          <p:cNvSpPr>
            <a:spLocks noGrp="1"/>
          </p:cNvSpPr>
          <p:nvPr>
            <p:ph type="title" hasCustomPrompt="1"/>
          </p:nvPr>
        </p:nvSpPr>
        <p:spPr>
          <a:xfrm>
            <a:off x="1001259" y="4375798"/>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31" name="Sub title">
            <a:extLst>
              <a:ext uri="{FF2B5EF4-FFF2-40B4-BE49-F238E27FC236}">
                <a16:creationId xmlns:a16="http://schemas.microsoft.com/office/drawing/2014/main" id="{228973A0-6782-E144-B6BE-8A91E0CB5DCA}"/>
              </a:ext>
            </a:extLst>
          </p:cNvPr>
          <p:cNvSpPr>
            <a:spLocks noGrp="1"/>
          </p:cNvSpPr>
          <p:nvPr>
            <p:ph type="body" sz="quarter" idx="13" hasCustomPrompt="1"/>
          </p:nvPr>
        </p:nvSpPr>
        <p:spPr>
          <a:xfrm>
            <a:off x="1001713" y="5478682"/>
            <a:ext cx="6423025" cy="445868"/>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11" name="Text Placeholder 8">
            <a:extLst>
              <a:ext uri="{FF2B5EF4-FFF2-40B4-BE49-F238E27FC236}">
                <a16:creationId xmlns:a16="http://schemas.microsoft.com/office/drawing/2014/main" id="{55285386-2331-4BA8-9102-7E7175F8F8C9}"/>
              </a:ext>
            </a:extLst>
          </p:cNvPr>
          <p:cNvSpPr>
            <a:spLocks noGrp="1"/>
          </p:cNvSpPr>
          <p:nvPr>
            <p:ph type="body" sz="quarter" idx="16" hasCustomPrompt="1"/>
          </p:nvPr>
        </p:nvSpPr>
        <p:spPr>
          <a:xfrm>
            <a:off x="1001259" y="6111526"/>
            <a:ext cx="5363327"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Partner logo">
            <a:extLst>
              <a:ext uri="{FF2B5EF4-FFF2-40B4-BE49-F238E27FC236}">
                <a16:creationId xmlns:a16="http://schemas.microsoft.com/office/drawing/2014/main" id="{E2646508-2137-5D48-AA82-17BA6E64E66C}"/>
              </a:ext>
              <a:ext uri="{C183D7F6-B498-43B3-948B-1728B52AA6E4}">
                <adec:decorative xmlns:adec="http://schemas.microsoft.com/office/drawing/2017/decorative" val="0"/>
              </a:ext>
            </a:extLst>
          </p:cNvPr>
          <p:cNvSpPr>
            <a:spLocks noGrp="1"/>
          </p:cNvSpPr>
          <p:nvPr>
            <p:ph type="pic" sz="quarter" idx="14" hasCustomPrompt="1"/>
          </p:nvPr>
        </p:nvSpPr>
        <p:spPr>
          <a:xfrm>
            <a:off x="10096483" y="150462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
        <p:nvSpPr>
          <p:cNvPr id="13" name="Locations">
            <a:extLst>
              <a:ext uri="{FF2B5EF4-FFF2-40B4-BE49-F238E27FC236}">
                <a16:creationId xmlns:a16="http://schemas.microsoft.com/office/drawing/2014/main" id="{22EA7560-7CFA-493F-828C-2F865C4FEA86}"/>
              </a:ext>
            </a:extLst>
          </p:cNvPr>
          <p:cNvSpPr>
            <a:spLocks noGrp="1"/>
          </p:cNvSpPr>
          <p:nvPr>
            <p:ph type="body" sz="quarter" idx="18" hasCustomPrompt="1"/>
          </p:nvPr>
        </p:nvSpPr>
        <p:spPr>
          <a:xfrm>
            <a:off x="6752349" y="6294092"/>
            <a:ext cx="5210703" cy="322262"/>
          </a:xfrm>
          <a:prstGeom prst="rect">
            <a:avLst/>
          </a:prstGeom>
          <a:solidFill>
            <a:srgbClr val="120742"/>
          </a:solidFill>
        </p:spPr>
        <p:txBody>
          <a:bodyPr anchor="ctr"/>
          <a:lstStyle>
            <a:lvl1pPr marL="0" indent="0" algn="r">
              <a:lnSpc>
                <a:spcPct val="100000"/>
              </a:lnSpc>
              <a:spcBef>
                <a:spcPts val="400"/>
              </a:spcBef>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83930178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BVE_Cover/End_Navy background">
    <p:bg>
      <p:bgPr>
        <a:solidFill>
          <a:srgbClr val="1E1541"/>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21D0B9E3-8F7B-7248-9736-61CA539B061A}"/>
              </a:ext>
            </a:extLst>
          </p:cNvPr>
          <p:cNvSpPr>
            <a:spLocks noGrp="1"/>
          </p:cNvSpPr>
          <p:nvPr>
            <p:ph type="title" hasCustomPrompt="1"/>
          </p:nvPr>
        </p:nvSpPr>
        <p:spPr>
          <a:xfrm>
            <a:off x="1001259" y="2668604"/>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8" name="Text Placeholder 8">
            <a:extLst>
              <a:ext uri="{FF2B5EF4-FFF2-40B4-BE49-F238E27FC236}">
                <a16:creationId xmlns:a16="http://schemas.microsoft.com/office/drawing/2014/main" id="{8EC15C1C-5783-494B-871F-AECEBCBF4D0D}"/>
              </a:ext>
            </a:extLst>
          </p:cNvPr>
          <p:cNvSpPr>
            <a:spLocks noGrp="1"/>
          </p:cNvSpPr>
          <p:nvPr>
            <p:ph type="body" sz="quarter" idx="13" hasCustomPrompt="1"/>
          </p:nvPr>
        </p:nvSpPr>
        <p:spPr>
          <a:xfrm>
            <a:off x="1001713" y="3780452"/>
            <a:ext cx="6423025" cy="413391"/>
          </a:xfrm>
          <a:prstGeom prst="rect">
            <a:avLst/>
          </a:prstGeom>
        </p:spPr>
        <p:txBody>
          <a:bodyPr/>
          <a:lstStyle>
            <a:lvl1pPr marL="0" indent="0">
              <a:buNone/>
              <a:defRPr sz="2400" baseline="0">
                <a:solidFill>
                  <a:schemeClr val="bg1"/>
                </a:solidFill>
              </a:defRPr>
            </a:lvl1pPr>
          </a:lstStyle>
          <a:p>
            <a:pPr lvl="0"/>
            <a:r>
              <a:rPr lang="en-GB"/>
              <a:t>Click to edit speaker’s name</a:t>
            </a:r>
            <a:endParaRPr lang="en-US"/>
          </a:p>
        </p:txBody>
      </p:sp>
      <p:sp>
        <p:nvSpPr>
          <p:cNvPr id="14" name="Text Placeholder 8">
            <a:extLst>
              <a:ext uri="{FF2B5EF4-FFF2-40B4-BE49-F238E27FC236}">
                <a16:creationId xmlns:a16="http://schemas.microsoft.com/office/drawing/2014/main" id="{0689DB96-61E7-AF4B-A561-5BD620B014B9}"/>
              </a:ext>
            </a:extLst>
          </p:cNvPr>
          <p:cNvSpPr>
            <a:spLocks noGrp="1"/>
          </p:cNvSpPr>
          <p:nvPr>
            <p:ph type="body" sz="quarter" idx="15" hasCustomPrompt="1"/>
          </p:nvPr>
        </p:nvSpPr>
        <p:spPr>
          <a:xfrm>
            <a:off x="1001259" y="6111526"/>
            <a:ext cx="6423025" cy="322262"/>
          </a:xfrm>
          <a:prstGeom prst="rect">
            <a:avLst/>
          </a:prstGeom>
        </p:spPr>
        <p:txBody>
          <a:bodyPr/>
          <a:lstStyle>
            <a:lvl1pPr marL="0" indent="0">
              <a:buNone/>
              <a:defRPr sz="2000" b="1" i="0" baseline="0">
                <a:solidFill>
                  <a:schemeClr val="bg1"/>
                </a:solidFill>
              </a:defRPr>
            </a:lvl1pPr>
          </a:lstStyle>
          <a:p>
            <a:pPr lvl="0"/>
            <a:r>
              <a:rPr lang="en-GB"/>
              <a:t>Click to add hashtag</a:t>
            </a:r>
            <a:endParaRPr lang="en-US"/>
          </a:p>
        </p:txBody>
      </p:sp>
      <p:sp>
        <p:nvSpPr>
          <p:cNvPr id="15" name="Rectangle 14" descr="Red Bar">
            <a:extLst>
              <a:ext uri="{FF2B5EF4-FFF2-40B4-BE49-F238E27FC236}">
                <a16:creationId xmlns:a16="http://schemas.microsoft.com/office/drawing/2014/main" id="{D9E3F728-D018-E348-890F-A46BDC523F45}"/>
              </a:ext>
              <a:ext uri="{C183D7F6-B498-43B3-948B-1728B52AA6E4}">
                <adec:decorative xmlns:adec="http://schemas.microsoft.com/office/drawing/2017/decorative" val="0"/>
              </a:ext>
            </a:extLst>
          </p:cNvPr>
          <p:cNvSpPr/>
          <p:nvPr userDrawn="1"/>
        </p:nvSpPr>
        <p:spPr>
          <a:xfrm>
            <a:off x="0" y="2628986"/>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27BAE24B-8897-314D-AD10-75A2EED5C681}"/>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pic>
        <p:nvPicPr>
          <p:cNvPr id="9" name="Logos">
            <a:extLst>
              <a:ext uri="{FF2B5EF4-FFF2-40B4-BE49-F238E27FC236}">
                <a16:creationId xmlns:a16="http://schemas.microsoft.com/office/drawing/2014/main" id="{E41796DB-48D6-6B49-9BF5-BF764821060F}"/>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4195529396"/>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BVE_Cover/End_Navy background">
    <p:bg>
      <p:bgPr>
        <a:solidFill>
          <a:srgbClr val="1E1541"/>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21D0B9E3-8F7B-7248-9736-61CA539B061A}"/>
              </a:ext>
            </a:extLst>
          </p:cNvPr>
          <p:cNvSpPr>
            <a:spLocks noGrp="1"/>
          </p:cNvSpPr>
          <p:nvPr>
            <p:ph type="title" hasCustomPrompt="1"/>
          </p:nvPr>
        </p:nvSpPr>
        <p:spPr>
          <a:xfrm>
            <a:off x="1001259" y="2668604"/>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8" name="Text Placeholder 8">
            <a:extLst>
              <a:ext uri="{FF2B5EF4-FFF2-40B4-BE49-F238E27FC236}">
                <a16:creationId xmlns:a16="http://schemas.microsoft.com/office/drawing/2014/main" id="{8EC15C1C-5783-494B-871F-AECEBCBF4D0D}"/>
              </a:ext>
            </a:extLst>
          </p:cNvPr>
          <p:cNvSpPr>
            <a:spLocks noGrp="1"/>
          </p:cNvSpPr>
          <p:nvPr>
            <p:ph type="body" sz="quarter" idx="13" hasCustomPrompt="1"/>
          </p:nvPr>
        </p:nvSpPr>
        <p:spPr>
          <a:xfrm>
            <a:off x="1001713" y="3780452"/>
            <a:ext cx="6423025" cy="413391"/>
          </a:xfrm>
          <a:prstGeom prst="rect">
            <a:avLst/>
          </a:prstGeom>
        </p:spPr>
        <p:txBody>
          <a:bodyPr/>
          <a:lstStyle>
            <a:lvl1pPr marL="0" indent="0">
              <a:buNone/>
              <a:defRPr sz="2400" baseline="0">
                <a:solidFill>
                  <a:schemeClr val="bg1"/>
                </a:solidFill>
              </a:defRPr>
            </a:lvl1pPr>
          </a:lstStyle>
          <a:p>
            <a:pPr lvl="0"/>
            <a:r>
              <a:rPr lang="en-GB"/>
              <a:t>Click to edit speaker’s name</a:t>
            </a:r>
            <a:endParaRPr lang="en-US"/>
          </a:p>
        </p:txBody>
      </p:sp>
      <p:sp>
        <p:nvSpPr>
          <p:cNvPr id="14" name="Text Placeholder 8">
            <a:extLst>
              <a:ext uri="{FF2B5EF4-FFF2-40B4-BE49-F238E27FC236}">
                <a16:creationId xmlns:a16="http://schemas.microsoft.com/office/drawing/2014/main" id="{0689DB96-61E7-AF4B-A561-5BD620B014B9}"/>
              </a:ext>
            </a:extLst>
          </p:cNvPr>
          <p:cNvSpPr>
            <a:spLocks noGrp="1"/>
          </p:cNvSpPr>
          <p:nvPr>
            <p:ph type="body" sz="quarter" idx="15" hasCustomPrompt="1"/>
          </p:nvPr>
        </p:nvSpPr>
        <p:spPr>
          <a:xfrm>
            <a:off x="1001259" y="6111526"/>
            <a:ext cx="6423025" cy="322262"/>
          </a:xfrm>
          <a:prstGeom prst="rect">
            <a:avLst/>
          </a:prstGeom>
        </p:spPr>
        <p:txBody>
          <a:bodyPr/>
          <a:lstStyle>
            <a:lvl1pPr marL="0" indent="0">
              <a:buNone/>
              <a:defRPr sz="2000" b="1" i="0" baseline="0">
                <a:solidFill>
                  <a:schemeClr val="bg1"/>
                </a:solidFill>
              </a:defRPr>
            </a:lvl1pPr>
          </a:lstStyle>
          <a:p>
            <a:pPr lvl="0"/>
            <a:r>
              <a:rPr lang="en-GB"/>
              <a:t>Click to add hashtag</a:t>
            </a:r>
            <a:endParaRPr lang="en-US"/>
          </a:p>
        </p:txBody>
      </p:sp>
      <p:sp>
        <p:nvSpPr>
          <p:cNvPr id="15" name="Rectangle 14" descr="Red Bar">
            <a:extLst>
              <a:ext uri="{FF2B5EF4-FFF2-40B4-BE49-F238E27FC236}">
                <a16:creationId xmlns:a16="http://schemas.microsoft.com/office/drawing/2014/main" id="{D9E3F728-D018-E348-890F-A46BDC523F45}"/>
              </a:ext>
              <a:ext uri="{C183D7F6-B498-43B3-948B-1728B52AA6E4}">
                <adec:decorative xmlns:adec="http://schemas.microsoft.com/office/drawing/2017/decorative" val="0"/>
              </a:ext>
            </a:extLst>
          </p:cNvPr>
          <p:cNvSpPr/>
          <p:nvPr userDrawn="1"/>
        </p:nvSpPr>
        <p:spPr>
          <a:xfrm>
            <a:off x="0" y="2628986"/>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27BAE24B-8897-314D-AD10-75A2EED5C681}"/>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pic>
        <p:nvPicPr>
          <p:cNvPr id="9" name="Picture Placeholder 21">
            <a:extLst>
              <a:ext uri="{FF2B5EF4-FFF2-40B4-BE49-F238E27FC236}">
                <a16:creationId xmlns:a16="http://schemas.microsoft.com/office/drawing/2014/main" id="{D5471440-C9E8-4747-A794-C6A6180CBC1F}"/>
              </a:ext>
            </a:extLst>
          </p:cNvPr>
          <p:cNvPicPr>
            <a:picLocks noChangeAspect="1"/>
          </p:cNvPicPr>
          <p:nvPr userDrawn="1"/>
        </p:nvPicPr>
        <p:blipFill rotWithShape="1">
          <a:blip r:embed="rId2"/>
          <a:srcRect l="-1343" r="72168"/>
          <a:stretch/>
        </p:blipFill>
        <p:spPr>
          <a:xfrm>
            <a:off x="9267068" y="5532816"/>
            <a:ext cx="2924932" cy="1110521"/>
          </a:xfrm>
          <a:prstGeom prst="rect">
            <a:avLst/>
          </a:prstGeom>
        </p:spPr>
      </p:pic>
    </p:spTree>
    <p:extLst>
      <p:ext uri="{BB962C8B-B14F-4D97-AF65-F5344CB8AC3E}">
        <p14:creationId xmlns:p14="http://schemas.microsoft.com/office/powerpoint/2010/main" val="142568988"/>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BVE_Cover/End_Navy background_Centred">
    <p:bg>
      <p:bgPr>
        <a:solidFill>
          <a:srgbClr val="1E1541"/>
        </a:solidFill>
        <a:effectLst/>
      </p:bgPr>
    </p:bg>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EECD84F3-CF78-A94C-B74B-B6099D67A55A}"/>
              </a:ext>
            </a:extLst>
          </p:cNvPr>
          <p:cNvSpPr>
            <a:spLocks noGrp="1"/>
          </p:cNvSpPr>
          <p:nvPr>
            <p:ph type="title" hasCustomPrompt="1"/>
          </p:nvPr>
        </p:nvSpPr>
        <p:spPr>
          <a:xfrm>
            <a:off x="1001259" y="2668604"/>
            <a:ext cx="10189028" cy="1078798"/>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4" name="Text Placeholder 8">
            <a:extLst>
              <a:ext uri="{FF2B5EF4-FFF2-40B4-BE49-F238E27FC236}">
                <a16:creationId xmlns:a16="http://schemas.microsoft.com/office/drawing/2014/main" id="{163D32C7-79BD-5B43-8577-A450EBE06AA2}"/>
              </a:ext>
            </a:extLst>
          </p:cNvPr>
          <p:cNvSpPr>
            <a:spLocks noGrp="1"/>
          </p:cNvSpPr>
          <p:nvPr>
            <p:ph type="body" sz="quarter" idx="13" hasCustomPrompt="1"/>
          </p:nvPr>
        </p:nvSpPr>
        <p:spPr>
          <a:xfrm>
            <a:off x="2884260" y="3780453"/>
            <a:ext cx="6423025" cy="439122"/>
          </a:xfrm>
          <a:prstGeom prst="rect">
            <a:avLst/>
          </a:prstGeom>
        </p:spPr>
        <p:txBody>
          <a:bodyPr/>
          <a:lstStyle>
            <a:lvl1pPr marL="0" indent="0" algn="ctr">
              <a:buNone/>
              <a:defRPr sz="2400" baseline="0">
                <a:solidFill>
                  <a:schemeClr val="bg1"/>
                </a:solidFill>
              </a:defRPr>
            </a:lvl1pPr>
          </a:lstStyle>
          <a:p>
            <a:pPr lvl="0"/>
            <a:r>
              <a:rPr lang="en-GB"/>
              <a:t>Click to edit speaker’s name</a:t>
            </a:r>
            <a:endParaRPr lang="en-US"/>
          </a:p>
        </p:txBody>
      </p:sp>
      <p:sp>
        <p:nvSpPr>
          <p:cNvPr id="15" name="Text Placeholder 8">
            <a:extLst>
              <a:ext uri="{FF2B5EF4-FFF2-40B4-BE49-F238E27FC236}">
                <a16:creationId xmlns:a16="http://schemas.microsoft.com/office/drawing/2014/main" id="{2869F0AB-6BA2-184D-8261-47FD5EAAD564}"/>
              </a:ext>
            </a:extLst>
          </p:cNvPr>
          <p:cNvSpPr>
            <a:spLocks noGrp="1"/>
          </p:cNvSpPr>
          <p:nvPr>
            <p:ph type="body" sz="quarter" idx="15" hasCustomPrompt="1"/>
          </p:nvPr>
        </p:nvSpPr>
        <p:spPr>
          <a:xfrm>
            <a:off x="2884259" y="6111526"/>
            <a:ext cx="6423025" cy="322262"/>
          </a:xfrm>
          <a:prstGeom prst="rect">
            <a:avLst/>
          </a:prstGeom>
        </p:spPr>
        <p:txBody>
          <a:bodyPr/>
          <a:lstStyle>
            <a:lvl1pPr marL="0" indent="0" algn="ctr">
              <a:buNone/>
              <a:defRPr sz="2000" b="1" i="0" baseline="0">
                <a:solidFill>
                  <a:schemeClr val="bg1"/>
                </a:solidFill>
              </a:defRPr>
            </a:lvl1pPr>
          </a:lstStyle>
          <a:p>
            <a:pPr lvl="0"/>
            <a:r>
              <a:rPr lang="en-GB"/>
              <a:t>Click to add hashtag</a:t>
            </a:r>
            <a:endParaRPr lang="en-US"/>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pic>
        <p:nvPicPr>
          <p:cNvPr id="8" name="Picture Placeholder 21">
            <a:extLst>
              <a:ext uri="{FF2B5EF4-FFF2-40B4-BE49-F238E27FC236}">
                <a16:creationId xmlns:a16="http://schemas.microsoft.com/office/drawing/2014/main" id="{54E02BBF-A037-4DCE-B33B-28968E056B30}"/>
              </a:ext>
            </a:extLst>
          </p:cNvPr>
          <p:cNvPicPr>
            <a:picLocks noChangeAspect="1"/>
          </p:cNvPicPr>
          <p:nvPr userDrawn="1"/>
        </p:nvPicPr>
        <p:blipFill rotWithShape="1">
          <a:blip r:embed="rId2"/>
          <a:srcRect l="-1343" r="72168"/>
          <a:stretch/>
        </p:blipFill>
        <p:spPr>
          <a:xfrm>
            <a:off x="9267068" y="5532816"/>
            <a:ext cx="2924932" cy="1110521"/>
          </a:xfrm>
          <a:prstGeom prst="rect">
            <a:avLst/>
          </a:prstGeom>
        </p:spPr>
      </p:pic>
    </p:spTree>
    <p:extLst>
      <p:ext uri="{BB962C8B-B14F-4D97-AF65-F5344CB8AC3E}">
        <p14:creationId xmlns:p14="http://schemas.microsoft.com/office/powerpoint/2010/main" val="1705035374"/>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BVE_Cover/End_Content Slide_Logo">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59" y="659876"/>
            <a:ext cx="8306025"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0"/>
            <a:ext cx="8306024"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B080809-180C-D14E-BAB7-50394AC77A91}"/>
              </a:ext>
            </a:extLst>
          </p:cNvPr>
          <p:cNvPicPr>
            <a:picLocks noChangeAspect="1"/>
          </p:cNvPicPr>
          <p:nvPr userDrawn="1"/>
        </p:nvPicPr>
        <p:blipFill>
          <a:blip r:embed="rId2"/>
          <a:srcRect/>
          <a:stretch/>
        </p:blipFill>
        <p:spPr>
          <a:xfrm>
            <a:off x="10800000" y="367404"/>
            <a:ext cx="975885" cy="793101"/>
          </a:xfrm>
          <a:prstGeom prst="rect">
            <a:avLst/>
          </a:prstGeom>
        </p:spPr>
      </p:pic>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spTree>
    <p:extLst>
      <p:ext uri="{BB962C8B-B14F-4D97-AF65-F5344CB8AC3E}">
        <p14:creationId xmlns:p14="http://schemas.microsoft.com/office/powerpoint/2010/main" val="2378651326"/>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BVE_Cover/End_Content Slide">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59" y="659876"/>
            <a:ext cx="10288413"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0"/>
            <a:ext cx="10288412"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84367014"/>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ation_Navy">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613A1A9-F97F-4D22-AACA-BAB43A58D979}"/>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picture, right click on the </a:t>
            </a:r>
            <a:r>
              <a:rPr lang="en-US" err="1"/>
              <a:t>coloured</a:t>
            </a:r>
            <a:r>
              <a:rPr lang="en-US"/>
              <a:t> box and send it to the back, you will then be able to add your background image by clicking the image icon in the middle of the screen, once you have placed your image, right click on the image and send it to the back in order for the </a:t>
            </a:r>
            <a:r>
              <a:rPr lang="en-US" err="1"/>
              <a:t>coloured</a:t>
            </a:r>
            <a:r>
              <a:rPr lang="en-US"/>
              <a:t> box to appear over the image. </a:t>
            </a:r>
            <a:endParaRPr lang="en-GB"/>
          </a:p>
        </p:txBody>
      </p:sp>
      <p:sp>
        <p:nvSpPr>
          <p:cNvPr id="6" name="Title 9">
            <a:extLst>
              <a:ext uri="{FF2B5EF4-FFF2-40B4-BE49-F238E27FC236}">
                <a16:creationId xmlns:a16="http://schemas.microsoft.com/office/drawing/2014/main" id="{B6169398-DA0D-634D-A347-F8D65716CF67}"/>
              </a:ext>
            </a:extLst>
          </p:cNvPr>
          <p:cNvSpPr>
            <a:spLocks noGrp="1"/>
          </p:cNvSpPr>
          <p:nvPr>
            <p:ph type="title" hasCustomPrompt="1"/>
          </p:nvPr>
        </p:nvSpPr>
        <p:spPr>
          <a:xfrm>
            <a:off x="2154915" y="1553842"/>
            <a:ext cx="7871514"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E0AB1231-AD18-4EB3-8D11-04AD0A3AF011}"/>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2988368068"/>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ation_Re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A2D00AF-5F33-40F6-99C9-0D8ADEF6574E}"/>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picture, right click on the </a:t>
            </a:r>
            <a:r>
              <a:rPr lang="en-US" err="1"/>
              <a:t>coloured</a:t>
            </a:r>
            <a:r>
              <a:rPr lang="en-US"/>
              <a:t> box and send it to the back, you will then be able to add your background image by clicking the image icon in the middle of the screen, once you have placed your image, right click on the image and send it to the back in order for the </a:t>
            </a:r>
            <a:r>
              <a:rPr lang="en-US" err="1"/>
              <a:t>coloured</a:t>
            </a:r>
            <a:r>
              <a:rPr lang="en-US"/>
              <a:t> box to appear over the image. </a:t>
            </a:r>
            <a:endParaRPr lang="en-GB"/>
          </a:p>
        </p:txBody>
      </p:sp>
      <p:sp>
        <p:nvSpPr>
          <p:cNvPr id="6" name="Title 9">
            <a:extLst>
              <a:ext uri="{FF2B5EF4-FFF2-40B4-BE49-F238E27FC236}">
                <a16:creationId xmlns:a16="http://schemas.microsoft.com/office/drawing/2014/main" id="{96A7D56D-E191-4E4B-B30D-6D68698A783A}"/>
              </a:ext>
            </a:extLst>
          </p:cNvPr>
          <p:cNvSpPr>
            <a:spLocks noGrp="1"/>
          </p:cNvSpPr>
          <p:nvPr>
            <p:ph type="title" hasCustomPrompt="1"/>
          </p:nvPr>
        </p:nvSpPr>
        <p:spPr>
          <a:xfrm>
            <a:off x="2154915" y="1553842"/>
            <a:ext cx="7871514"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7FDC2D99-840E-41CF-8ADE-FAAFD2858E27}"/>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1302763580"/>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_Navy">
    <p:spTree>
      <p:nvGrpSpPr>
        <p:cNvPr id="1" name=""/>
        <p:cNvGrpSpPr/>
        <p:nvPr/>
      </p:nvGrpSpPr>
      <p:grpSpPr>
        <a:xfrm>
          <a:off x="0" y="0"/>
          <a:ext cx="0" cy="0"/>
          <a:chOff x="0" y="0"/>
          <a:chExt cx="0" cy="0"/>
        </a:xfrm>
      </p:grpSpPr>
      <p:sp>
        <p:nvSpPr>
          <p:cNvPr id="13" name="Rectangle 12" descr="Blue heading Bar">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7" y="952501"/>
            <a:ext cx="3791983" cy="49333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49" y="2924270"/>
            <a:ext cx="3141553" cy="717694"/>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7"/>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10" name="Picture Placeholder 9">
            <a:extLst>
              <a:ext uri="{FF2B5EF4-FFF2-40B4-BE49-F238E27FC236}">
                <a16:creationId xmlns:a16="http://schemas.microsoft.com/office/drawing/2014/main" id="{DA622506-CE23-476C-AF20-3AAD6027BAF9}"/>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a:t>Click to add Picture</a:t>
            </a:r>
            <a:endParaRPr lang="en-GB"/>
          </a:p>
        </p:txBody>
      </p:sp>
      <p:sp>
        <p:nvSpPr>
          <p:cNvPr id="8" name="Text Placeholder 8">
            <a:extLst>
              <a:ext uri="{FF2B5EF4-FFF2-40B4-BE49-F238E27FC236}">
                <a16:creationId xmlns:a16="http://schemas.microsoft.com/office/drawing/2014/main" id="{DC6E0E0E-BA2D-48E5-99EB-12291FFCA58A}"/>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0" y="6356350"/>
            <a:ext cx="327203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FBE75506-EA2C-084A-BE64-DAB3BDCD7D3B}" type="slidenum">
              <a:rPr lang="en-US" smtClean="0"/>
              <a:pPr/>
              <a:t>‹#›</a:t>
            </a:fld>
            <a:endParaRPr lang="en-US"/>
          </a:p>
        </p:txBody>
      </p:sp>
    </p:spTree>
    <p:extLst>
      <p:ext uri="{BB962C8B-B14F-4D97-AF65-F5344CB8AC3E}">
        <p14:creationId xmlns:p14="http://schemas.microsoft.com/office/powerpoint/2010/main" val="1690464014"/>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_Red">
    <p:spTree>
      <p:nvGrpSpPr>
        <p:cNvPr id="1" name=""/>
        <p:cNvGrpSpPr/>
        <p:nvPr/>
      </p:nvGrpSpPr>
      <p:grpSpPr>
        <a:xfrm>
          <a:off x="0" y="0"/>
          <a:ext cx="0" cy="0"/>
          <a:chOff x="0" y="0"/>
          <a:chExt cx="0" cy="0"/>
        </a:xfrm>
      </p:grpSpPr>
      <p:sp>
        <p:nvSpPr>
          <p:cNvPr id="13" name="Rectangle 12" descr="Red">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7" y="952501"/>
            <a:ext cx="3791983" cy="4933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49" y="3216036"/>
            <a:ext cx="3141553" cy="425927"/>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7"/>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8" name="Picture Placeholder 7">
            <a:extLst>
              <a:ext uri="{FF2B5EF4-FFF2-40B4-BE49-F238E27FC236}">
                <a16:creationId xmlns:a16="http://schemas.microsoft.com/office/drawing/2014/main" id="{B19B5CF3-B191-481F-A975-3BF9A9945F0B}"/>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a:t>Click to add Picture</a:t>
            </a:r>
            <a:endParaRPr lang="en-GB"/>
          </a:p>
        </p:txBody>
      </p:sp>
      <p:sp>
        <p:nvSpPr>
          <p:cNvPr id="10" name="Text Placeholder 8">
            <a:extLst>
              <a:ext uri="{FF2B5EF4-FFF2-40B4-BE49-F238E27FC236}">
                <a16:creationId xmlns:a16="http://schemas.microsoft.com/office/drawing/2014/main" id="{6A672AB4-D24F-4ECB-8506-139C950CB8E0}"/>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0" y="6356350"/>
            <a:ext cx="327203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FBE75506-EA2C-084A-BE64-DAB3BDCD7D3B}" type="slidenum">
              <a:rPr lang="en-US" smtClean="0"/>
              <a:pPr/>
              <a:t>‹#›</a:t>
            </a:fld>
            <a:endParaRPr lang="en-US"/>
          </a:p>
        </p:txBody>
      </p:sp>
    </p:spTree>
    <p:extLst>
      <p:ext uri="{BB962C8B-B14F-4D97-AF65-F5344CB8AC3E}">
        <p14:creationId xmlns:p14="http://schemas.microsoft.com/office/powerpoint/2010/main" val="1555350531"/>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Open 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9" name="Picture Placeholder 21">
            <a:extLst>
              <a:ext uri="{FF2B5EF4-FFF2-40B4-BE49-F238E27FC236}">
                <a16:creationId xmlns:a16="http://schemas.microsoft.com/office/drawing/2014/main" id="{48D09423-66A1-45B1-9AED-B19A7ACF53E1}"/>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837994712"/>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Open page_Sub_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Content Placeholder 3">
            <a:extLst>
              <a:ext uri="{FF2B5EF4-FFF2-40B4-BE49-F238E27FC236}">
                <a16:creationId xmlns:a16="http://schemas.microsoft.com/office/drawing/2014/main" id="{1FEA8EB3-AEAF-43ED-A733-0838A3E6CDBA}"/>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683866"/>
            <a:ext cx="11561761" cy="446357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50F89AB6-EF92-4E49-981B-06A9965CAC19}"/>
              </a:ext>
              <a:ext uri="{C183D7F6-B498-43B3-948B-1728B52AA6E4}">
                <adec:decorative xmlns:adec="http://schemas.microsoft.com/office/drawing/2017/decorative" val="0"/>
              </a:ext>
            </a:extLst>
          </p:cNvPr>
          <p:cNvSpPr>
            <a:spLocks noGrp="1"/>
          </p:cNvSpPr>
          <p:nvPr>
            <p:ph type="pic" sz="quarter" idx="16"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1" name="Picture Placeholder 21">
            <a:extLst>
              <a:ext uri="{FF2B5EF4-FFF2-40B4-BE49-F238E27FC236}">
                <a16:creationId xmlns:a16="http://schemas.microsoft.com/office/drawing/2014/main" id="{B3C069B6-7341-4FF1-8A5D-0361B476C2C3}"/>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1176117158"/>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BVE_Cover/End_Navy background_Centred">
    <p:bg>
      <p:bgPr>
        <a:solidFill>
          <a:srgbClr val="1E1541"/>
        </a:solidFill>
        <a:effectLst/>
      </p:bgPr>
    </p:bg>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EECD84F3-CF78-A94C-B74B-B6099D67A55A}"/>
              </a:ext>
            </a:extLst>
          </p:cNvPr>
          <p:cNvSpPr>
            <a:spLocks noGrp="1"/>
          </p:cNvSpPr>
          <p:nvPr>
            <p:ph type="title" hasCustomPrompt="1"/>
          </p:nvPr>
        </p:nvSpPr>
        <p:spPr>
          <a:xfrm>
            <a:off x="1001259" y="2668604"/>
            <a:ext cx="10189028" cy="1078798"/>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4" name="Text Placeholder 8">
            <a:extLst>
              <a:ext uri="{FF2B5EF4-FFF2-40B4-BE49-F238E27FC236}">
                <a16:creationId xmlns:a16="http://schemas.microsoft.com/office/drawing/2014/main" id="{163D32C7-79BD-5B43-8577-A450EBE06AA2}"/>
              </a:ext>
            </a:extLst>
          </p:cNvPr>
          <p:cNvSpPr>
            <a:spLocks noGrp="1"/>
          </p:cNvSpPr>
          <p:nvPr>
            <p:ph type="body" sz="quarter" idx="13" hasCustomPrompt="1"/>
          </p:nvPr>
        </p:nvSpPr>
        <p:spPr>
          <a:xfrm>
            <a:off x="2884260" y="3780453"/>
            <a:ext cx="6423025" cy="439122"/>
          </a:xfrm>
          <a:prstGeom prst="rect">
            <a:avLst/>
          </a:prstGeom>
        </p:spPr>
        <p:txBody>
          <a:bodyPr/>
          <a:lstStyle>
            <a:lvl1pPr marL="0" indent="0" algn="ctr">
              <a:buNone/>
              <a:defRPr sz="2400" baseline="0">
                <a:solidFill>
                  <a:schemeClr val="bg1"/>
                </a:solidFill>
              </a:defRPr>
            </a:lvl1pPr>
          </a:lstStyle>
          <a:p>
            <a:pPr lvl="0"/>
            <a:r>
              <a:rPr lang="en-GB"/>
              <a:t>Click to edit speaker’s name</a:t>
            </a:r>
            <a:endParaRPr lang="en-US"/>
          </a:p>
        </p:txBody>
      </p:sp>
      <p:sp>
        <p:nvSpPr>
          <p:cNvPr id="15" name="Text Placeholder 8">
            <a:extLst>
              <a:ext uri="{FF2B5EF4-FFF2-40B4-BE49-F238E27FC236}">
                <a16:creationId xmlns:a16="http://schemas.microsoft.com/office/drawing/2014/main" id="{2869F0AB-6BA2-184D-8261-47FD5EAAD564}"/>
              </a:ext>
            </a:extLst>
          </p:cNvPr>
          <p:cNvSpPr>
            <a:spLocks noGrp="1"/>
          </p:cNvSpPr>
          <p:nvPr>
            <p:ph type="body" sz="quarter" idx="15" hasCustomPrompt="1"/>
          </p:nvPr>
        </p:nvSpPr>
        <p:spPr>
          <a:xfrm>
            <a:off x="2884259" y="6111526"/>
            <a:ext cx="6423025" cy="322262"/>
          </a:xfrm>
          <a:prstGeom prst="rect">
            <a:avLst/>
          </a:prstGeom>
        </p:spPr>
        <p:txBody>
          <a:bodyPr/>
          <a:lstStyle>
            <a:lvl1pPr marL="0" indent="0" algn="ctr">
              <a:buNone/>
              <a:defRPr sz="2000" b="1" i="0" baseline="0">
                <a:solidFill>
                  <a:schemeClr val="bg1"/>
                </a:solidFill>
              </a:defRPr>
            </a:lvl1pPr>
          </a:lstStyle>
          <a:p>
            <a:pPr lvl="0"/>
            <a:r>
              <a:rPr lang="en-GB"/>
              <a:t>Click to add hashtag</a:t>
            </a:r>
            <a:endParaRPr lang="en-US"/>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pic>
        <p:nvPicPr>
          <p:cNvPr id="8" name="Logos">
            <a:extLst>
              <a:ext uri="{FF2B5EF4-FFF2-40B4-BE49-F238E27FC236}">
                <a16:creationId xmlns:a16="http://schemas.microsoft.com/office/drawing/2014/main" id="{A87F04DC-5812-BF4C-865D-BDF86990C94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1798465228"/>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27E6AC7-39E2-3E47-B374-4D873C8FB1E5}"/>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Placeholder 21">
            <a:extLst>
              <a:ext uri="{FF2B5EF4-FFF2-40B4-BE49-F238E27FC236}">
                <a16:creationId xmlns:a16="http://schemas.microsoft.com/office/drawing/2014/main" id="{860EC4EE-55D0-460F-8425-593EBCDA46FD}"/>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4262865994"/>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159183"/>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0" y="2065000"/>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BAC9CFCE-90A3-46F0-A6A3-A6121A3B2E7C}"/>
              </a:ext>
            </a:extLst>
          </p:cNvPr>
          <p:cNvSpPr>
            <a:spLocks noGrp="1"/>
          </p:cNvSpPr>
          <p:nvPr>
            <p:ph sz="quarter" idx="19" hasCustomPrompt="1"/>
          </p:nvPr>
        </p:nvSpPr>
        <p:spPr>
          <a:xfrm>
            <a:off x="6228582" y="2065000"/>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63586CC4-DABB-2D4F-BFD0-C29AC252710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Placeholder 21">
            <a:extLst>
              <a:ext uri="{FF2B5EF4-FFF2-40B4-BE49-F238E27FC236}">
                <a16:creationId xmlns:a16="http://schemas.microsoft.com/office/drawing/2014/main" id="{B76380CB-A6AD-4D95-B6F6-B36FB628DEB2}"/>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1112094621"/>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40" y="1683426"/>
            <a:ext cx="5649566"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D63707EB-C232-46ED-86F2-D4669D03038E}"/>
              </a:ext>
            </a:extLst>
          </p:cNvPr>
          <p:cNvSpPr>
            <a:spLocks noGrp="1"/>
          </p:cNvSpPr>
          <p:nvPr>
            <p:ph sz="quarter" idx="19" hasCustomPrompt="1"/>
          </p:nvPr>
        </p:nvSpPr>
        <p:spPr>
          <a:xfrm>
            <a:off x="6228582"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5462C8B-E0BC-458E-98BE-7B1A2D4B415A}"/>
              </a:ext>
            </a:extLst>
          </p:cNvPr>
          <p:cNvSpPr>
            <a:spLocks noGrp="1"/>
          </p:cNvSpPr>
          <p:nvPr>
            <p:ph sz="quarter" idx="20" hasCustomPrompt="1"/>
          </p:nvPr>
        </p:nvSpPr>
        <p:spPr>
          <a:xfrm>
            <a:off x="6228582" y="1683426"/>
            <a:ext cx="5649566"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8" name="Picture Placeholder 4">
            <a:extLst>
              <a:ext uri="{FF2B5EF4-FFF2-40B4-BE49-F238E27FC236}">
                <a16:creationId xmlns:a16="http://schemas.microsoft.com/office/drawing/2014/main" id="{0C70EEFD-4AD8-6A43-832A-205712F9BD7F}"/>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Placeholder 21">
            <a:extLst>
              <a:ext uri="{FF2B5EF4-FFF2-40B4-BE49-F238E27FC236}">
                <a16:creationId xmlns:a16="http://schemas.microsoft.com/office/drawing/2014/main" id="{6FAD91BF-58FD-4D09-AC68-106C778FD99B}"/>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1923760697"/>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Subtitle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Content Placeholder 3">
            <a:extLst>
              <a:ext uri="{FF2B5EF4-FFF2-40B4-BE49-F238E27FC236}">
                <a16:creationId xmlns:a16="http://schemas.microsoft.com/office/drawing/2014/main" id="{CFA28A5D-BBBD-4531-AB19-30230F3896D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CDD2952-EC48-4368-A15E-602C698A4485}"/>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8" y="2600325"/>
            <a:ext cx="11561761"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624ACC40-DE07-034C-BD8D-55CE23D25E38}"/>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Placeholder 21">
            <a:extLst>
              <a:ext uri="{FF2B5EF4-FFF2-40B4-BE49-F238E27FC236}">
                <a16:creationId xmlns:a16="http://schemas.microsoft.com/office/drawing/2014/main" id="{48165EFD-8D44-4307-AF35-C81C1694108C}"/>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3571664570"/>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6" cy="4464050"/>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2"/>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88AAD741-6BD8-1E4A-9C50-E76F48C90AB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2" name="Picture Placeholder 21">
            <a:extLst>
              <a:ext uri="{FF2B5EF4-FFF2-40B4-BE49-F238E27FC236}">
                <a16:creationId xmlns:a16="http://schemas.microsoft.com/office/drawing/2014/main" id="{5BA43B33-F317-47E5-86CF-F6D5CDBE02DC}"/>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24994001"/>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6" cy="4464050"/>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2"/>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51FA8743-6D40-8F40-B55F-FBA0757CC1A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Placeholder 21">
            <a:extLst>
              <a:ext uri="{FF2B5EF4-FFF2-40B4-BE49-F238E27FC236}">
                <a16:creationId xmlns:a16="http://schemas.microsoft.com/office/drawing/2014/main" id="{888FC275-F7B4-4016-A1CE-79BD02680272}"/>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3969333766"/>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00E6E6B1-8FDC-4917-85BE-BE61CD77BEA7}"/>
              </a:ext>
            </a:extLst>
          </p:cNvPr>
          <p:cNvSpPr>
            <a:spLocks noGrp="1"/>
          </p:cNvSpPr>
          <p:nvPr>
            <p:ph sz="quarter" idx="10" hasCustomPrompt="1"/>
          </p:nvPr>
        </p:nvSpPr>
        <p:spPr>
          <a:xfrm>
            <a:off x="325439" y="1674813"/>
            <a:ext cx="5649567" cy="4464050"/>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4" name="Content Placeholder 3">
            <a:extLst>
              <a:ext uri="{FF2B5EF4-FFF2-40B4-BE49-F238E27FC236}">
                <a16:creationId xmlns:a16="http://schemas.microsoft.com/office/drawing/2014/main" id="{4085FD2B-0AE1-4C1C-B760-B8328F13E470}"/>
              </a:ext>
            </a:extLst>
          </p:cNvPr>
          <p:cNvSpPr>
            <a:spLocks noGrp="1"/>
          </p:cNvSpPr>
          <p:nvPr>
            <p:ph sz="quarter" idx="21" hasCustomPrompt="1"/>
          </p:nvPr>
        </p:nvSpPr>
        <p:spPr>
          <a:xfrm>
            <a:off x="6237633" y="1674813"/>
            <a:ext cx="5649567" cy="4464050"/>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A3A06535-43CB-E443-B170-555F63CED2F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6" name="Picture Placeholder 21">
            <a:extLst>
              <a:ext uri="{FF2B5EF4-FFF2-40B4-BE49-F238E27FC236}">
                <a16:creationId xmlns:a16="http://schemas.microsoft.com/office/drawing/2014/main" id="{20E522B7-308F-4563-97D0-2376CB8895F5}"/>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2038720001"/>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4 Img Collage_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Picture Placeholder 3">
            <a:extLst>
              <a:ext uri="{FF2B5EF4-FFF2-40B4-BE49-F238E27FC236}">
                <a16:creationId xmlns:a16="http://schemas.microsoft.com/office/drawing/2014/main" id="{5CA47C59-220C-4D4C-B4C9-867AB670FE6C}"/>
              </a:ext>
            </a:extLst>
          </p:cNvPr>
          <p:cNvSpPr>
            <a:spLocks noGrp="1"/>
          </p:cNvSpPr>
          <p:nvPr>
            <p:ph type="pic" sz="quarter" idx="13"/>
          </p:nvPr>
        </p:nvSpPr>
        <p:spPr>
          <a:xfrm>
            <a:off x="325834" y="1157898"/>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Picture Placeholder 3">
            <a:extLst>
              <a:ext uri="{FF2B5EF4-FFF2-40B4-BE49-F238E27FC236}">
                <a16:creationId xmlns:a16="http://schemas.microsoft.com/office/drawing/2014/main" id="{7FBD58E9-13E2-4430-BB74-4C327E2DC21B}"/>
              </a:ext>
            </a:extLst>
          </p:cNvPr>
          <p:cNvSpPr>
            <a:spLocks noGrp="1"/>
          </p:cNvSpPr>
          <p:nvPr>
            <p:ph type="pic" sz="quarter" idx="15"/>
          </p:nvPr>
        </p:nvSpPr>
        <p:spPr>
          <a:xfrm>
            <a:off x="2988621" y="1157898"/>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3" name="Picture Placeholder 3">
            <a:extLst>
              <a:ext uri="{FF2B5EF4-FFF2-40B4-BE49-F238E27FC236}">
                <a16:creationId xmlns:a16="http://schemas.microsoft.com/office/drawing/2014/main" id="{22554A0B-D560-4DEB-A455-FE92CEB18143}"/>
              </a:ext>
            </a:extLst>
          </p:cNvPr>
          <p:cNvSpPr>
            <a:spLocks noGrp="1"/>
          </p:cNvSpPr>
          <p:nvPr>
            <p:ph type="pic" sz="quarter" idx="17"/>
          </p:nvPr>
        </p:nvSpPr>
        <p:spPr>
          <a:xfrm>
            <a:off x="325834" y="3738277"/>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2" name="Picture Placeholder 3">
            <a:extLst>
              <a:ext uri="{FF2B5EF4-FFF2-40B4-BE49-F238E27FC236}">
                <a16:creationId xmlns:a16="http://schemas.microsoft.com/office/drawing/2014/main" id="{793D9C21-F06D-4A52-BEE1-796FF27B765D}"/>
              </a:ext>
            </a:extLst>
          </p:cNvPr>
          <p:cNvSpPr>
            <a:spLocks noGrp="1"/>
          </p:cNvSpPr>
          <p:nvPr>
            <p:ph type="pic" sz="quarter" idx="16"/>
          </p:nvPr>
        </p:nvSpPr>
        <p:spPr>
          <a:xfrm>
            <a:off x="4611051" y="3738277"/>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5" name="Content Placeholder 3">
            <a:extLst>
              <a:ext uri="{FF2B5EF4-FFF2-40B4-BE49-F238E27FC236}">
                <a16:creationId xmlns:a16="http://schemas.microsoft.com/office/drawing/2014/main" id="{4EC386EE-C2BB-43BC-8F31-2AF5D77F47C2}"/>
              </a:ext>
              <a:ext uri="{C183D7F6-B498-43B3-948B-1728B52AA6E4}">
                <adec:decorative xmlns:adec="http://schemas.microsoft.com/office/drawing/2017/decorative" val="0"/>
              </a:ext>
            </a:extLst>
          </p:cNvPr>
          <p:cNvSpPr>
            <a:spLocks noGrp="1"/>
          </p:cNvSpPr>
          <p:nvPr>
            <p:ph sz="quarter" idx="18" hasCustomPrompt="1"/>
          </p:nvPr>
        </p:nvSpPr>
        <p:spPr>
          <a:xfrm>
            <a:off x="7264784" y="1158403"/>
            <a:ext cx="4622415"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4" name="Picture Placeholder 4">
            <a:extLst>
              <a:ext uri="{FF2B5EF4-FFF2-40B4-BE49-F238E27FC236}">
                <a16:creationId xmlns:a16="http://schemas.microsoft.com/office/drawing/2014/main" id="{CA1E2F42-C2F5-0245-AD61-4ABF8A06C5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6" name="Picture Placeholder 21">
            <a:extLst>
              <a:ext uri="{FF2B5EF4-FFF2-40B4-BE49-F238E27FC236}">
                <a16:creationId xmlns:a16="http://schemas.microsoft.com/office/drawing/2014/main" id="{3B98B00C-F3F4-4626-9702-E7F78F8FE7C7}"/>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1631493321"/>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236">
          <p15:clr>
            <a:srgbClr val="FBAE40"/>
          </p15:clr>
        </p15:guide>
        <p15:guide id="10" orient="horz" pos="235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Full Page Image Coll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Picture Placeholder 3">
            <a:extLst>
              <a:ext uri="{FF2B5EF4-FFF2-40B4-BE49-F238E27FC236}">
                <a16:creationId xmlns:a16="http://schemas.microsoft.com/office/drawing/2014/main" id="{41EBFB52-47B2-44CB-B9B5-C8C4D2F2AF23}"/>
              </a:ext>
            </a:extLst>
          </p:cNvPr>
          <p:cNvSpPr>
            <a:spLocks noGrp="1"/>
          </p:cNvSpPr>
          <p:nvPr>
            <p:ph type="pic" sz="quarter" idx="13"/>
          </p:nvPr>
        </p:nvSpPr>
        <p:spPr>
          <a:xfrm>
            <a:off x="325833" y="1167730"/>
            <a:ext cx="242961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5" name="Picture Placeholder 3">
            <a:extLst>
              <a:ext uri="{FF2B5EF4-FFF2-40B4-BE49-F238E27FC236}">
                <a16:creationId xmlns:a16="http://schemas.microsoft.com/office/drawing/2014/main" id="{0772F182-62BF-4CD4-AFAB-DD3986E2570A}"/>
              </a:ext>
            </a:extLst>
          </p:cNvPr>
          <p:cNvSpPr>
            <a:spLocks noGrp="1"/>
          </p:cNvSpPr>
          <p:nvPr>
            <p:ph type="pic" sz="quarter" idx="15"/>
          </p:nvPr>
        </p:nvSpPr>
        <p:spPr>
          <a:xfrm>
            <a:off x="2988620" y="1157898"/>
            <a:ext cx="405204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8" name="Picture Placeholder 3">
            <a:extLst>
              <a:ext uri="{FF2B5EF4-FFF2-40B4-BE49-F238E27FC236}">
                <a16:creationId xmlns:a16="http://schemas.microsoft.com/office/drawing/2014/main" id="{CDFD8E56-6E37-43C9-8D07-9658BFA53A71}"/>
              </a:ext>
            </a:extLst>
          </p:cNvPr>
          <p:cNvSpPr>
            <a:spLocks noGrp="1"/>
          </p:cNvSpPr>
          <p:nvPr>
            <p:ph type="pic" sz="quarter" idx="18"/>
          </p:nvPr>
        </p:nvSpPr>
        <p:spPr>
          <a:xfrm>
            <a:off x="7264785" y="1157898"/>
            <a:ext cx="4622415"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7" name="Picture Placeholder 3">
            <a:extLst>
              <a:ext uri="{FF2B5EF4-FFF2-40B4-BE49-F238E27FC236}">
                <a16:creationId xmlns:a16="http://schemas.microsoft.com/office/drawing/2014/main" id="{F90C7393-C78B-48EB-AC56-F592B5062718}"/>
              </a:ext>
            </a:extLst>
          </p:cNvPr>
          <p:cNvSpPr>
            <a:spLocks noGrp="1"/>
          </p:cNvSpPr>
          <p:nvPr>
            <p:ph type="pic" sz="quarter" idx="17"/>
          </p:nvPr>
        </p:nvSpPr>
        <p:spPr>
          <a:xfrm>
            <a:off x="325833" y="3733800"/>
            <a:ext cx="4052047"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6" name="Picture Placeholder 3">
            <a:extLst>
              <a:ext uri="{FF2B5EF4-FFF2-40B4-BE49-F238E27FC236}">
                <a16:creationId xmlns:a16="http://schemas.microsoft.com/office/drawing/2014/main" id="{2A64CEAF-F72A-4665-A1E7-EE72A6BE8FF2}"/>
              </a:ext>
            </a:extLst>
          </p:cNvPr>
          <p:cNvSpPr>
            <a:spLocks noGrp="1"/>
          </p:cNvSpPr>
          <p:nvPr>
            <p:ph type="pic" sz="quarter" idx="16"/>
          </p:nvPr>
        </p:nvSpPr>
        <p:spPr>
          <a:xfrm>
            <a:off x="4611050" y="3733800"/>
            <a:ext cx="2429617"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9" name="Picture Placeholder 3">
            <a:extLst>
              <a:ext uri="{FF2B5EF4-FFF2-40B4-BE49-F238E27FC236}">
                <a16:creationId xmlns:a16="http://schemas.microsoft.com/office/drawing/2014/main" id="{E8BF7EBF-D330-4550-AA20-B874337DB116}"/>
              </a:ext>
            </a:extLst>
          </p:cNvPr>
          <p:cNvSpPr>
            <a:spLocks noGrp="1"/>
          </p:cNvSpPr>
          <p:nvPr>
            <p:ph type="pic" sz="quarter" idx="19"/>
          </p:nvPr>
        </p:nvSpPr>
        <p:spPr>
          <a:xfrm>
            <a:off x="7264784" y="3733800"/>
            <a:ext cx="4622415"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83144689-DF27-4C4F-AEEE-8283850944EB}"/>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20" name="Picture Placeholder 21">
            <a:extLst>
              <a:ext uri="{FF2B5EF4-FFF2-40B4-BE49-F238E27FC236}">
                <a16:creationId xmlns:a16="http://schemas.microsoft.com/office/drawing/2014/main" id="{6FF0F112-E83F-47E5-9B01-A01DA9CDD1DC}"/>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799773228"/>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352">
          <p15:clr>
            <a:srgbClr val="FBAE40"/>
          </p15:clr>
        </p15:guide>
        <p15:guide id="10" orient="horz" pos="22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2/3 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25" name="Content Placeholder 3">
            <a:extLst>
              <a:ext uri="{FF2B5EF4-FFF2-40B4-BE49-F238E27FC236}">
                <a16:creationId xmlns:a16="http://schemas.microsoft.com/office/drawing/2014/main" id="{24C93AA4-914B-45B2-8818-F28671B740D9}"/>
              </a:ext>
            </a:extLst>
          </p:cNvPr>
          <p:cNvSpPr>
            <a:spLocks noGrp="1"/>
          </p:cNvSpPr>
          <p:nvPr>
            <p:ph sz="quarter" idx="19" hasCustomPrompt="1"/>
          </p:nvPr>
        </p:nvSpPr>
        <p:spPr>
          <a:xfrm>
            <a:off x="325439" y="1149350"/>
            <a:ext cx="7544032"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15184" y="1157898"/>
            <a:ext cx="3772016" cy="4971439"/>
          </a:xfrm>
          <a:prstGeom prst="rect">
            <a:avLst/>
          </a:prstGeom>
        </p:spPr>
        <p:txBody>
          <a:bodyPr tIns="0" bIns="0"/>
          <a:lstStyle>
            <a:lvl1pPr>
              <a:defRPr lang="en-US" sz="1600" kern="1200" baseline="0" dirty="0">
                <a:solidFill>
                  <a:schemeClr val="accent1"/>
                </a:solidFill>
                <a:latin typeface="+mn-lt"/>
                <a:ea typeface="+mn-ea"/>
                <a:cs typeface="+mn-cs"/>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76A13BB6-85A5-8644-883F-958DBA5B363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0" name="Picture Placeholder 21">
            <a:extLst>
              <a:ext uri="{FF2B5EF4-FFF2-40B4-BE49-F238E27FC236}">
                <a16:creationId xmlns:a16="http://schemas.microsoft.com/office/drawing/2014/main" id="{C1571068-B4F8-4430-9940-9B655DBA7F17}"/>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1536369436"/>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BVE_Cover/End_Content Slide_Logo">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59" y="659876"/>
            <a:ext cx="8306025"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0"/>
            <a:ext cx="8306024"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pic>
        <p:nvPicPr>
          <p:cNvPr id="10" name="Logos">
            <a:extLst>
              <a:ext uri="{FF2B5EF4-FFF2-40B4-BE49-F238E27FC236}">
                <a16:creationId xmlns:a16="http://schemas.microsoft.com/office/drawing/2014/main" id="{B93767B3-2877-4D4D-A622-AE6B4EB23B81}"/>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1313777772"/>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11561762"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4E887FA2-7D3A-664F-93DB-3EB9460F9BA6}"/>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2" name="Picture Placeholder 21">
            <a:extLst>
              <a:ext uri="{FF2B5EF4-FFF2-40B4-BE49-F238E27FC236}">
                <a16:creationId xmlns:a16="http://schemas.microsoft.com/office/drawing/2014/main" id="{6D8E5CF2-A90C-4CFA-AC77-FFC2BFBB1BBB}"/>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2338955513"/>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7544033"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11" name="Text Placeholder 8">
            <a:extLst>
              <a:ext uri="{FF2B5EF4-FFF2-40B4-BE49-F238E27FC236}">
                <a16:creationId xmlns:a16="http://schemas.microsoft.com/office/drawing/2014/main" id="{0078D08B-4AC0-413A-8D64-84876BCF693E}"/>
              </a:ext>
            </a:extLst>
          </p:cNvPr>
          <p:cNvSpPr>
            <a:spLocks noGrp="1"/>
          </p:cNvSpPr>
          <p:nvPr>
            <p:ph type="body" sz="quarter" idx="20" hasCustomPrompt="1"/>
          </p:nvPr>
        </p:nvSpPr>
        <p:spPr>
          <a:xfrm>
            <a:off x="8106131" y="1158403"/>
            <a:ext cx="3781069"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C89BDC3-593E-A843-8BF2-5F4E73EEADB4}"/>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Placeholder 21">
            <a:extLst>
              <a:ext uri="{FF2B5EF4-FFF2-40B4-BE49-F238E27FC236}">
                <a16:creationId xmlns:a16="http://schemas.microsoft.com/office/drawing/2014/main" id="{D9FDD3C0-2B0B-4CEC-8040-FA0273D4A00E}"/>
              </a:ext>
            </a:extLst>
          </p:cNvPr>
          <p:cNvPicPr>
            <a:picLocks noChangeAspect="1"/>
          </p:cNvPicPr>
          <p:nvPr userDrawn="1"/>
        </p:nvPicPr>
        <p:blipFill rotWithShape="1">
          <a:blip r:embed="rId2"/>
          <a:srcRect l="-1343" r="72168"/>
          <a:stretch/>
        </p:blipFill>
        <p:spPr>
          <a:xfrm>
            <a:off x="10553113" y="6149774"/>
            <a:ext cx="1634152" cy="620445"/>
          </a:xfrm>
          <a:prstGeom prst="rect">
            <a:avLst/>
          </a:prstGeom>
        </p:spPr>
      </p:pic>
    </p:spTree>
    <p:extLst>
      <p:ext uri="{BB962C8B-B14F-4D97-AF65-F5344CB8AC3E}">
        <p14:creationId xmlns:p14="http://schemas.microsoft.com/office/powerpoint/2010/main" val="2271876263"/>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Half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Content Placeholder 3">
            <a:extLst>
              <a:ext uri="{FF2B5EF4-FFF2-40B4-BE49-F238E27FC236}">
                <a16:creationId xmlns:a16="http://schemas.microsoft.com/office/drawing/2014/main" id="{B10A3255-96BA-4D60-BF32-DF5A0CF4AE4F}"/>
              </a:ext>
            </a:extLst>
          </p:cNvPr>
          <p:cNvSpPr>
            <a:spLocks noGrp="1"/>
          </p:cNvSpPr>
          <p:nvPr>
            <p:ph sz="quarter" idx="19" hasCustomPrompt="1"/>
          </p:nvPr>
        </p:nvSpPr>
        <p:spPr>
          <a:xfrm>
            <a:off x="325439" y="1149350"/>
            <a:ext cx="5595527"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0"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Text Placeholder 8">
            <a:extLst>
              <a:ext uri="{FF2B5EF4-FFF2-40B4-BE49-F238E27FC236}">
                <a16:creationId xmlns:a16="http://schemas.microsoft.com/office/drawing/2014/main" id="{0E00FE3C-6612-402C-B97E-100F9A45454F}"/>
              </a:ext>
            </a:extLst>
          </p:cNvPr>
          <p:cNvSpPr>
            <a:spLocks noGrp="1"/>
          </p:cNvSpPr>
          <p:nvPr>
            <p:ph type="body" sz="quarter" idx="17" hasCustomPrompt="1"/>
          </p:nvPr>
        </p:nvSpPr>
        <p:spPr>
          <a:xfrm>
            <a:off x="6683604" y="6377781"/>
            <a:ext cx="5306128" cy="322262"/>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0"/>
            <a:ext cx="3277368"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4306594"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5413668" y="6308939"/>
            <a:ext cx="495962" cy="403111"/>
          </a:xfrm>
          <a:prstGeom prst="rect">
            <a:avLst/>
          </a:prstGeom>
        </p:spPr>
      </p:pic>
    </p:spTree>
    <p:extLst>
      <p:ext uri="{BB962C8B-B14F-4D97-AF65-F5344CB8AC3E}">
        <p14:creationId xmlns:p14="http://schemas.microsoft.com/office/powerpoint/2010/main" val="3902509800"/>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_HalfPag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Text Placeholder 8">
            <a:extLst>
              <a:ext uri="{FF2B5EF4-FFF2-40B4-BE49-F238E27FC236}">
                <a16:creationId xmlns:a16="http://schemas.microsoft.com/office/drawing/2014/main" id="{2B75052F-0636-4932-8F2E-F2F81FDD5A13}"/>
              </a:ext>
            </a:extLst>
          </p:cNvPr>
          <p:cNvSpPr>
            <a:spLocks noGrp="1"/>
          </p:cNvSpPr>
          <p:nvPr>
            <p:ph type="body" sz="quarter" idx="19" hasCustomPrompt="1"/>
          </p:nvPr>
        </p:nvSpPr>
        <p:spPr>
          <a:xfrm>
            <a:off x="325438" y="1149350"/>
            <a:ext cx="5590609"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4" name="Content Placeholder 3">
            <a:extLst>
              <a:ext uri="{FF2B5EF4-FFF2-40B4-BE49-F238E27FC236}">
                <a16:creationId xmlns:a16="http://schemas.microsoft.com/office/drawing/2014/main" id="{F990E6F4-5BA5-461C-98F8-2FA662FC386F}"/>
              </a:ext>
            </a:extLst>
          </p:cNvPr>
          <p:cNvSpPr>
            <a:spLocks noGrp="1"/>
          </p:cNvSpPr>
          <p:nvPr>
            <p:ph sz="quarter" idx="20" hasCustomPrompt="1"/>
          </p:nvPr>
        </p:nvSpPr>
        <p:spPr>
          <a:xfrm>
            <a:off x="325439" y="1692998"/>
            <a:ext cx="5595527" cy="44363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0"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Text Placeholder 8">
            <a:extLst>
              <a:ext uri="{FF2B5EF4-FFF2-40B4-BE49-F238E27FC236}">
                <a16:creationId xmlns:a16="http://schemas.microsoft.com/office/drawing/2014/main" id="{66FC4C66-5FFB-40F0-AC3F-B1D1D04E119C}"/>
              </a:ext>
            </a:extLst>
          </p:cNvPr>
          <p:cNvSpPr>
            <a:spLocks noGrp="1"/>
          </p:cNvSpPr>
          <p:nvPr>
            <p:ph type="body" sz="quarter" idx="17" hasCustomPrompt="1"/>
          </p:nvPr>
        </p:nvSpPr>
        <p:spPr>
          <a:xfrm>
            <a:off x="6683604" y="6377781"/>
            <a:ext cx="5306128" cy="322262"/>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0"/>
            <a:ext cx="3277368"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2837E97D-FD91-8D4A-9958-479C0B8AAFE2}"/>
              </a:ext>
              <a:ext uri="{C183D7F6-B498-43B3-948B-1728B52AA6E4}">
                <adec:decorative xmlns:adec="http://schemas.microsoft.com/office/drawing/2017/decorative" val="0"/>
              </a:ext>
            </a:extLst>
          </p:cNvPr>
          <p:cNvSpPr>
            <a:spLocks noGrp="1"/>
          </p:cNvSpPr>
          <p:nvPr>
            <p:ph type="pic" sz="quarter" idx="14" hasCustomPrompt="1"/>
          </p:nvPr>
        </p:nvSpPr>
        <p:spPr>
          <a:xfrm>
            <a:off x="4306594"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7FDA9B19-1D95-1C43-A700-06C55870EBAF}"/>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5413668" y="6308939"/>
            <a:ext cx="495962" cy="403111"/>
          </a:xfrm>
          <a:prstGeom prst="rect">
            <a:avLst/>
          </a:prstGeom>
        </p:spPr>
      </p:pic>
    </p:spTree>
    <p:extLst>
      <p:ext uri="{BB962C8B-B14F-4D97-AF65-F5344CB8AC3E}">
        <p14:creationId xmlns:p14="http://schemas.microsoft.com/office/powerpoint/2010/main" val="3379819014"/>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_Video Slid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162739"/>
            <a:ext cx="11563200" cy="4971600"/>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A797627D-3402-6E4D-8187-1EC2AC184A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2" name="Picture 11">
            <a:extLst>
              <a:ext uri="{FF2B5EF4-FFF2-40B4-BE49-F238E27FC236}">
                <a16:creationId xmlns:a16="http://schemas.microsoft.com/office/drawing/2014/main" id="{1796270A-7060-3442-95BC-675B6D06DA6B}"/>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11390426" y="6308939"/>
            <a:ext cx="495962" cy="403111"/>
          </a:xfrm>
          <a:prstGeom prst="rect">
            <a:avLst/>
          </a:prstGeom>
        </p:spPr>
      </p:pic>
    </p:spTree>
    <p:extLst>
      <p:ext uri="{BB962C8B-B14F-4D97-AF65-F5344CB8AC3E}">
        <p14:creationId xmlns:p14="http://schemas.microsoft.com/office/powerpoint/2010/main" val="2899862629"/>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_Video Slid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1" name="Content Placeholder 3">
            <a:extLst>
              <a:ext uri="{FF2B5EF4-FFF2-40B4-BE49-F238E27FC236}">
                <a16:creationId xmlns:a16="http://schemas.microsoft.com/office/drawing/2014/main" id="{C8B8085A-D291-4463-8D01-7FA09C7E8216}"/>
              </a:ext>
            </a:extLst>
          </p:cNvPr>
          <p:cNvSpPr>
            <a:spLocks noGrp="1"/>
          </p:cNvSpPr>
          <p:nvPr>
            <p:ph sz="quarter" idx="16"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674891"/>
            <a:ext cx="11563200" cy="4459448"/>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9051DCD0-3964-C241-8800-8AEFF47F2642}"/>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2" name="Picture 11">
            <a:extLst>
              <a:ext uri="{FF2B5EF4-FFF2-40B4-BE49-F238E27FC236}">
                <a16:creationId xmlns:a16="http://schemas.microsoft.com/office/drawing/2014/main" id="{9485BFF6-B89C-B14E-B2DF-D9A0C916C94A}"/>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11390426" y="6308939"/>
            <a:ext cx="495962" cy="403111"/>
          </a:xfrm>
          <a:prstGeom prst="rect">
            <a:avLst/>
          </a:prstGeom>
        </p:spPr>
      </p:pic>
    </p:spTree>
    <p:extLst>
      <p:ext uri="{BB962C8B-B14F-4D97-AF65-F5344CB8AC3E}">
        <p14:creationId xmlns:p14="http://schemas.microsoft.com/office/powerpoint/2010/main" val="1021160742"/>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8E0D-3723-DB46-AD2B-3118B2035D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F88177E-EC12-6B45-B699-5FC992660B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4A6E95E6-7177-094D-89F1-1BB374C748A7}"/>
              </a:ext>
              <a:ext uri="{C183D7F6-B498-43B3-948B-1728B52AA6E4}">
                <adec:decorative xmlns:adec="http://schemas.microsoft.com/office/drawing/2017/decorative" val="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06006244"/>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3523-DB5A-EB45-868A-FF9695C559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311E57-8DA1-A846-8863-F2C271F60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054C57-823D-6948-BABD-AAEF6DEC25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D195DBD-B0AC-074E-A729-966A6FACA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A16180-2DF4-774C-ADDA-C5B4FF2EE9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828AF-F08A-7E4F-989C-D37ADD16E8B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9E608C9-3CBA-D44C-8999-0EACD76D504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474198-C3FF-B944-9730-B726BB817373}"/>
              </a:ext>
            </a:extLst>
          </p:cNvPr>
          <p:cNvSpPr>
            <a:spLocks noGrp="1"/>
          </p:cNvSpPr>
          <p:nvPr>
            <p:ph type="sldNum" sz="quarter" idx="12"/>
          </p:nvPr>
        </p:nvSpPr>
        <p:spPr/>
        <p:txBody>
          <a:bodyPr/>
          <a:lstStyle/>
          <a:p>
            <a:fld id="{11E70006-CDA3-E044-BEF7-40A57D243F45}" type="slidenum">
              <a:rPr lang="en-US" smtClean="0"/>
              <a:t>‹#›</a:t>
            </a:fld>
            <a:endParaRPr lang="en-US"/>
          </a:p>
        </p:txBody>
      </p:sp>
    </p:spTree>
    <p:extLst>
      <p:ext uri="{BB962C8B-B14F-4D97-AF65-F5344CB8AC3E}">
        <p14:creationId xmlns:p14="http://schemas.microsoft.com/office/powerpoint/2010/main" val="1568678764"/>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DA4C-8946-5E4B-8D67-D65C36BB53B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73E01C-0FC4-BF4D-825C-B3AC8F5A0E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2A6A39-4587-AE49-B4FF-51C7AF859B6E}"/>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14AB001E-F7D5-FC45-8265-4B243EE4E7B7}"/>
              </a:ext>
            </a:extLst>
          </p:cNvPr>
          <p:cNvSpPr>
            <a:spLocks noGrp="1"/>
          </p:cNvSpPr>
          <p:nvPr>
            <p:ph type="sldNum" sz="quarter" idx="12"/>
          </p:nvPr>
        </p:nvSpPr>
        <p:spPr/>
        <p:txBody>
          <a:bodyPr/>
          <a:lstStyle/>
          <a:p>
            <a:fld id="{11E70006-CDA3-E044-BEF7-40A57D243F45}" type="slidenum">
              <a:rPr lang="en-US" smtClean="0"/>
              <a:t>‹#›</a:t>
            </a:fld>
            <a:endParaRPr lang="en-US"/>
          </a:p>
        </p:txBody>
      </p:sp>
      <p:sp>
        <p:nvSpPr>
          <p:cNvPr id="5" name="Footer Placeholder 4">
            <a:extLst>
              <a:ext uri="{FF2B5EF4-FFF2-40B4-BE49-F238E27FC236}">
                <a16:creationId xmlns:a16="http://schemas.microsoft.com/office/drawing/2014/main" id="{F56C540F-8BFF-8544-84A9-B227FF5DFFA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512127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ontent_Open 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E9E83C1D-7F56-444C-9954-A9EF55BF23BE}"/>
              </a:ext>
              <a:ext uri="{C183D7F6-B498-43B3-948B-1728B52AA6E4}">
                <adec:decorative xmlns:adec="http://schemas.microsoft.com/office/drawing/2017/decorative" val="0"/>
              </a:ext>
            </a:extLst>
          </p:cNvPr>
          <p:cNvSpPr>
            <a:spLocks noGrp="1"/>
          </p:cNvSpPr>
          <p:nvPr>
            <p:ph type="pic" sz="quarter" idx="14" hasCustomPrompt="1"/>
          </p:nvPr>
        </p:nvSpPr>
        <p:spPr>
          <a:xfrm>
            <a:off x="9617065" y="6318050"/>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spTree>
    <p:extLst>
      <p:ext uri="{BB962C8B-B14F-4D97-AF65-F5344CB8AC3E}">
        <p14:creationId xmlns:p14="http://schemas.microsoft.com/office/powerpoint/2010/main" val="1666368253"/>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BVE_Cover/End_Content Slide">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59" y="659876"/>
            <a:ext cx="10288413"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0"/>
            <a:ext cx="10288412"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178655769"/>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Content_Open page">
    <p:spTree>
      <p:nvGrpSpPr>
        <p:cNvPr id="1" name=""/>
        <p:cNvGrpSpPr/>
        <p:nvPr/>
      </p:nvGrpSpPr>
      <p:grpSpPr bwMode="auto">
        <a:xfrm>
          <a:off x="0" y="0"/>
          <a:ext cx="0" cy="0"/>
          <a:chOff x="0" y="0"/>
          <a:chExt cx="0" cy="0"/>
        </a:xfrm>
      </p:grpSpPr>
      <p:sp>
        <p:nvSpPr>
          <p:cNvPr id="4" name="Rectangle 4" descr="Red box"/>
          <p:cNvSpPr/>
          <p:nvPr userDrawn="1"/>
        </p:nvSpPr>
        <p:spPr bwMode="auto">
          <a:xfrm>
            <a:off x="0" y="394570"/>
            <a:ext cx="651353" cy="51983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Title 1"/>
          <p:cNvSpPr>
            <a:spLocks noGrp="1"/>
          </p:cNvSpPr>
          <p:nvPr>
            <p:ph type="title" hasCustomPrompt="1"/>
          </p:nvPr>
        </p:nvSpPr>
        <p:spPr bwMode="auto">
          <a:xfrm>
            <a:off x="905254" y="394571"/>
            <a:ext cx="10981946" cy="519829"/>
          </a:xfrm>
          <a:prstGeom prst="rect">
            <a:avLst/>
          </a:prstGeom>
        </p:spPr>
        <p:txBody>
          <a:bodyPr anchor="t" anchorCtr="0"/>
          <a:lstStyle>
            <a:lvl1pPr>
              <a:defRPr sz="3200" b="1" cap="none">
                <a:solidFill>
                  <a:schemeClr val="accent1"/>
                </a:solidFill>
                <a:latin typeface="Arial" panose="020B0604020202020204" pitchFamily="34" charset="0"/>
                <a:cs typeface="Arial" panose="020B0604020202020204" pitchFamily="34" charset="0"/>
              </a:defRPr>
            </a:lvl1pPr>
          </a:lstStyle>
          <a:p>
            <a:pPr>
              <a:defRPr/>
            </a:pPr>
            <a:r>
              <a:rPr lang="en-GB"/>
              <a:t>Title</a:t>
            </a:r>
            <a:endParaRPr lang="en-US"/>
          </a:p>
        </p:txBody>
      </p:sp>
      <p:sp>
        <p:nvSpPr>
          <p:cNvPr id="6" name="Content Placeholder 3"/>
          <p:cNvSpPr>
            <a:spLocks noGrp="1"/>
          </p:cNvSpPr>
          <p:nvPr>
            <p:ph sz="quarter" idx="10" hasCustomPrompt="1"/>
          </p:nvPr>
        </p:nvSpPr>
        <p:spPr bwMode="auto">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a:solidFill>
                  <a:schemeClr val="accent1"/>
                </a:solidFill>
                <a:latin typeface="+mn-lt"/>
              </a:defRPr>
            </a:lvl1pPr>
            <a:lvl2pPr marL="271463" indent="-271463">
              <a:lnSpc>
                <a:spcPct val="100000"/>
              </a:lnSpc>
              <a:spcBef>
                <a:spcPts val="0"/>
              </a:spcBef>
              <a:spcAft>
                <a:spcPts val="600"/>
              </a:spcAft>
              <a:buClr>
                <a:srgbClr val="E41F18"/>
              </a:buClr>
              <a:defRPr sz="1600">
                <a:solidFill>
                  <a:schemeClr val="accent1"/>
                </a:solidFill>
                <a:latin typeface="+mn-lt"/>
              </a:defRPr>
            </a:lvl2pPr>
            <a:lvl3pPr marL="533400" indent="-261938">
              <a:lnSpc>
                <a:spcPct val="100000"/>
              </a:lnSpc>
              <a:spcBef>
                <a:spcPts val="0"/>
              </a:spcBef>
              <a:spcAft>
                <a:spcPts val="600"/>
              </a:spcAft>
              <a:buClr>
                <a:srgbClr val="E41F18"/>
              </a:buClr>
              <a:defRPr sz="1600">
                <a:solidFill>
                  <a:schemeClr val="accent1"/>
                </a:solidFill>
                <a:latin typeface="+mn-lt"/>
              </a:defRPr>
            </a:lvl3pPr>
            <a:lvl4pPr marL="806450" indent="-273050">
              <a:lnSpc>
                <a:spcPct val="100000"/>
              </a:lnSpc>
              <a:spcBef>
                <a:spcPts val="0"/>
              </a:spcBef>
              <a:spcAft>
                <a:spcPts val="600"/>
              </a:spcAft>
              <a:buClr>
                <a:srgbClr val="E41F18"/>
              </a:buClr>
              <a:defRPr sz="1600">
                <a:solidFill>
                  <a:schemeClr val="accent1"/>
                </a:solidFill>
                <a:latin typeface="+mn-lt"/>
              </a:defRPr>
            </a:lvl4pPr>
            <a:lvl5pPr>
              <a:buClr>
                <a:srgbClr val="E41F18"/>
              </a:buClr>
              <a:defRPr>
                <a:solidFill>
                  <a:srgbClr val="100A3F"/>
                </a:solidFill>
                <a:latin typeface="Arial"/>
              </a:defRPr>
            </a:lvl5pPr>
          </a:lstStyle>
          <a:p>
            <a:pPr lvl="0">
              <a:defRPr/>
            </a:pPr>
            <a:r>
              <a:rPr lang="en-GB"/>
              <a:t>Click to add text / Click icons to add content</a:t>
            </a:r>
            <a:endParaRPr/>
          </a:p>
          <a:p>
            <a:pPr lvl="1">
              <a:defRPr/>
            </a:pPr>
            <a:r>
              <a:rPr lang="en-GB"/>
              <a:t>Second level</a:t>
            </a:r>
            <a:endParaRPr/>
          </a:p>
          <a:p>
            <a:pPr lvl="2">
              <a:defRPr/>
            </a:pPr>
            <a:r>
              <a:rPr lang="en-GB"/>
              <a:t>Third level</a:t>
            </a:r>
            <a:endParaRPr/>
          </a:p>
          <a:p>
            <a:pPr lvl="3">
              <a:defRPr/>
            </a:pPr>
            <a:r>
              <a:rPr lang="en-GB"/>
              <a:t>Fourth level</a:t>
            </a:r>
            <a:endParaRPr/>
          </a:p>
        </p:txBody>
      </p:sp>
      <p:sp>
        <p:nvSpPr>
          <p:cNvPr id="7" name="Text Placeholder 3"/>
          <p:cNvSpPr>
            <a:spLocks noGrp="1"/>
          </p:cNvSpPr>
          <p:nvPr>
            <p:ph type="body" sz="quarter" idx="11" hasCustomPrompt="1"/>
          </p:nvPr>
        </p:nvSpPr>
        <p:spPr bwMode="auto">
          <a:xfrm>
            <a:off x="334964" y="6432480"/>
            <a:ext cx="5394384" cy="269150"/>
          </a:xfrm>
          <a:prstGeom prst="rect">
            <a:avLst/>
          </a:prstGeom>
        </p:spPr>
        <p:txBody>
          <a:bodyPr anchor="b"/>
          <a:lstStyle>
            <a:lvl1pPr marL="0" indent="0">
              <a:buNone/>
              <a:defRPr sz="1200">
                <a:solidFill>
                  <a:schemeClr val="accent1"/>
                </a:solidFill>
              </a:defRPr>
            </a:lvl1pPr>
          </a:lstStyle>
          <a:p>
            <a:pPr lvl="0">
              <a:defRPr/>
            </a:pPr>
            <a:r>
              <a:rPr lang="en-GB"/>
              <a:t>Click to add source</a:t>
            </a:r>
            <a:endParaRPr/>
          </a:p>
        </p:txBody>
      </p:sp>
      <p:sp>
        <p:nvSpPr>
          <p:cNvPr id="8" name="Picture Placeholder 4"/>
          <p:cNvSpPr>
            <a:spLocks noGrp="1"/>
          </p:cNvSpPr>
          <p:nvPr>
            <p:ph type="pic" sz="quarter" idx="14" hasCustomPrompt="1"/>
          </p:nvPr>
        </p:nvSpPr>
        <p:spPr bwMode="auto">
          <a:xfrm>
            <a:off x="8931265" y="6318050"/>
            <a:ext cx="958170" cy="365126"/>
          </a:xfrm>
          <a:prstGeom prst="rect">
            <a:avLst/>
          </a:prstGeom>
        </p:spPr>
        <p:txBody>
          <a:bodyPr/>
          <a:lstStyle>
            <a:lvl1pPr marL="0" indent="0">
              <a:buNone/>
              <a:defRPr sz="1200">
                <a:solidFill>
                  <a:schemeClr val="accent1"/>
                </a:solidFill>
                <a:latin typeface="Arial"/>
              </a:defRPr>
            </a:lvl1pPr>
          </a:lstStyle>
          <a:p>
            <a:pPr>
              <a:defRPr/>
            </a:pPr>
            <a:r>
              <a:rPr lang="en-US"/>
              <a:t>Partner logo</a:t>
            </a:r>
            <a:endParaRPr/>
          </a:p>
        </p:txBody>
      </p:sp>
      <p:sp>
        <p:nvSpPr>
          <p:cNvPr id="9" name="Partner logo"/>
          <p:cNvSpPr>
            <a:spLocks noGrp="1"/>
          </p:cNvSpPr>
          <p:nvPr>
            <p:ph type="pic" sz="quarter" idx="12" hasCustomPrompt="1"/>
          </p:nvPr>
        </p:nvSpPr>
        <p:spPr bwMode="auto">
          <a:xfrm>
            <a:off x="4756992" y="3690073"/>
            <a:ext cx="1694260" cy="766116"/>
          </a:xfrm>
          <a:prstGeom prst="rect">
            <a:avLst/>
          </a:prstGeom>
        </p:spPr>
        <p:txBody>
          <a:bodyPr/>
          <a:lstStyle>
            <a:lvl1pPr marL="0" indent="0">
              <a:buNone/>
              <a:defRPr lang="en-US" sz="1600">
                <a:solidFill>
                  <a:schemeClr val="accent1"/>
                </a:solidFill>
                <a:latin typeface="+mn-lt"/>
                <a:ea typeface="+mn-ea"/>
                <a:cs typeface="+mn-cs"/>
              </a:defRPr>
            </a:lvl1pPr>
          </a:lstStyle>
          <a:p>
            <a:pPr>
              <a:defRPr/>
            </a:pPr>
            <a:r>
              <a:rPr lang="en-US"/>
              <a:t>Partner logo</a:t>
            </a:r>
            <a:endParaRPr/>
          </a:p>
        </p:txBody>
      </p:sp>
      <p:pic>
        <p:nvPicPr>
          <p:cNvPr id="10" name="Picture Placeholder 8"/>
          <p:cNvPicPr>
            <a:picLocks noChangeAspect="1"/>
          </p:cNvPicPr>
          <p:nvPr userDrawn="1"/>
        </p:nvPicPr>
        <p:blipFill>
          <a:blip r:embed="rId2"/>
          <a:srcRect l="-1542" r="60439"/>
          <a:stretch/>
        </p:blipFill>
        <p:spPr bwMode="auto">
          <a:xfrm>
            <a:off x="9889434" y="6153206"/>
            <a:ext cx="2302311" cy="620446"/>
          </a:xfrm>
          <a:prstGeom prst="rect">
            <a:avLst/>
          </a:prstGeom>
        </p:spPr>
      </p:pic>
    </p:spTree>
    <p:extLst>
      <p:ext uri="{BB962C8B-B14F-4D97-AF65-F5344CB8AC3E}">
        <p14:creationId xmlns:p14="http://schemas.microsoft.com/office/powerpoint/2010/main" val="247077455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_Text and image title-darkBG">
  <p:cSld name="5_Text and image title-darkBG">
    <p:bg>
      <p:bgPr>
        <a:solidFill>
          <a:srgbClr val="04043F"/>
        </a:solidFill>
        <a:effectLst/>
      </p:bgPr>
    </p:bg>
    <p:spTree>
      <p:nvGrpSpPr>
        <p:cNvPr id="1" name="Shape 205"/>
        <p:cNvGrpSpPr/>
        <p:nvPr/>
      </p:nvGrpSpPr>
      <p:grpSpPr>
        <a:xfrm>
          <a:off x="0" y="0"/>
          <a:ext cx="0" cy="0"/>
          <a:chOff x="0" y="0"/>
          <a:chExt cx="0" cy="0"/>
        </a:xfrm>
      </p:grpSpPr>
      <p:sp>
        <p:nvSpPr>
          <p:cNvPr id="206" name="Google Shape;206;p59"/>
          <p:cNvSpPr txBox="1">
            <a:spLocks noGrp="1"/>
          </p:cNvSpPr>
          <p:nvPr>
            <p:ph type="title"/>
          </p:nvPr>
        </p:nvSpPr>
        <p:spPr>
          <a:xfrm>
            <a:off x="-1" y="580709"/>
            <a:ext cx="5040000" cy="783200"/>
          </a:xfrm>
          <a:prstGeom prst="rect">
            <a:avLst/>
          </a:prstGeom>
          <a:noFill/>
          <a:ln>
            <a:noFill/>
          </a:ln>
        </p:spPr>
        <p:txBody>
          <a:bodyPr spcFirstLastPara="1" lIns="324000" tIns="270000" rIns="135000" bIns="270000" anchor="ctr">
            <a:noAutofit/>
          </a:bodyPr>
          <a:lstStyle>
            <a:lvl1pPr lvl="0" algn="l" rtl="0">
              <a:lnSpc>
                <a:spcPct val="90000"/>
              </a:lnSpc>
              <a:spcBef>
                <a:spcPts val="0"/>
              </a:spcBef>
              <a:spcAft>
                <a:spcPts val="0"/>
              </a:spcAft>
              <a:buSzPts val="2400"/>
              <a:buNone/>
              <a:defRPr sz="4000">
                <a:solidFill>
                  <a:schemeClr val="lt1"/>
                </a:solidFill>
              </a:defRPr>
            </a:lvl1pPr>
            <a:lvl2pPr lvl="1" algn="l" rtl="0">
              <a:lnSpc>
                <a:spcPct val="90000"/>
              </a:lnSpc>
              <a:spcBef>
                <a:spcPts val="0"/>
              </a:spcBef>
              <a:spcAft>
                <a:spcPts val="0"/>
              </a:spcAft>
              <a:buSzPts val="2800"/>
              <a:buNone/>
              <a:defRPr/>
            </a:lvl2pPr>
            <a:lvl3pPr lvl="2" algn="l" rtl="0">
              <a:lnSpc>
                <a:spcPct val="90000"/>
              </a:lnSpc>
              <a:spcBef>
                <a:spcPts val="0"/>
              </a:spcBef>
              <a:spcAft>
                <a:spcPts val="0"/>
              </a:spcAft>
              <a:buSzPts val="2800"/>
              <a:buNone/>
              <a:defRPr/>
            </a:lvl3pPr>
            <a:lvl4pPr lvl="3" algn="l" rtl="0">
              <a:lnSpc>
                <a:spcPct val="90000"/>
              </a:lnSpc>
              <a:spcBef>
                <a:spcPts val="0"/>
              </a:spcBef>
              <a:spcAft>
                <a:spcPts val="0"/>
              </a:spcAft>
              <a:buSzPts val="2800"/>
              <a:buNone/>
              <a:defRPr/>
            </a:lvl4pPr>
            <a:lvl5pPr lvl="4" algn="l" rtl="0">
              <a:lnSpc>
                <a:spcPct val="90000"/>
              </a:lnSpc>
              <a:spcBef>
                <a:spcPts val="0"/>
              </a:spcBef>
              <a:spcAft>
                <a:spcPts val="0"/>
              </a:spcAft>
              <a:buSzPts val="2800"/>
              <a:buNone/>
              <a:defRPr/>
            </a:lvl5pPr>
            <a:lvl6pPr lvl="5" algn="l" rtl="0">
              <a:lnSpc>
                <a:spcPct val="90000"/>
              </a:lnSpc>
              <a:spcBef>
                <a:spcPts val="0"/>
              </a:spcBef>
              <a:spcAft>
                <a:spcPts val="0"/>
              </a:spcAft>
              <a:buSzPts val="2800"/>
              <a:buNone/>
              <a:defRPr/>
            </a:lvl6pPr>
            <a:lvl7pPr lvl="6" algn="l" rtl="0">
              <a:lnSpc>
                <a:spcPct val="90000"/>
              </a:lnSpc>
              <a:spcBef>
                <a:spcPts val="0"/>
              </a:spcBef>
              <a:spcAft>
                <a:spcPts val="0"/>
              </a:spcAft>
              <a:buSzPts val="2800"/>
              <a:buNone/>
              <a:defRPr/>
            </a:lvl7pPr>
            <a:lvl8pPr lvl="7" algn="l" rtl="0">
              <a:lnSpc>
                <a:spcPct val="90000"/>
              </a:lnSpc>
              <a:spcBef>
                <a:spcPts val="0"/>
              </a:spcBef>
              <a:spcAft>
                <a:spcPts val="0"/>
              </a:spcAft>
              <a:buSzPts val="2800"/>
              <a:buNone/>
              <a:defRPr/>
            </a:lvl8pPr>
            <a:lvl9pPr lvl="8" algn="l" rtl="0">
              <a:lnSpc>
                <a:spcPct val="90000"/>
              </a:lnSpc>
              <a:spcBef>
                <a:spcPts val="0"/>
              </a:spcBef>
              <a:spcAft>
                <a:spcPts val="0"/>
              </a:spcAft>
              <a:buSzPts val="2800"/>
              <a:buNone/>
              <a:defRPr/>
            </a:lvl9pPr>
          </a:lstStyle>
          <a:p>
            <a:endParaRPr/>
          </a:p>
        </p:txBody>
      </p:sp>
      <p:sp>
        <p:nvSpPr>
          <p:cNvPr id="207" name="Google Shape;207;p59"/>
          <p:cNvSpPr txBox="1">
            <a:spLocks noGrp="1"/>
          </p:cNvSpPr>
          <p:nvPr>
            <p:ph type="body" idx="1"/>
          </p:nvPr>
        </p:nvSpPr>
        <p:spPr>
          <a:xfrm>
            <a:off x="376239" y="1808163"/>
            <a:ext cx="5719600" cy="4179200"/>
          </a:xfrm>
          <a:prstGeom prst="rect">
            <a:avLst/>
          </a:prstGeom>
          <a:noFill/>
          <a:ln>
            <a:noFill/>
          </a:ln>
        </p:spPr>
        <p:txBody>
          <a:bodyPr spcFirstLastPara="1" lIns="68575" tIns="34275" rIns="68575" bIns="34275">
            <a:noAutofit/>
          </a:bodyPr>
          <a:lstStyle>
            <a:lvl1pPr marL="609585" lvl="0" indent="-304792" algn="l" rtl="0">
              <a:lnSpc>
                <a:spcPct val="90000"/>
              </a:lnSpc>
              <a:spcBef>
                <a:spcPts val="1067"/>
              </a:spcBef>
              <a:spcAft>
                <a:spcPts val="0"/>
              </a:spcAft>
              <a:buSzPts val="1000"/>
              <a:buNone/>
              <a:defRPr>
                <a:solidFill>
                  <a:schemeClr val="lt1"/>
                </a:solidFill>
              </a:defRPr>
            </a:lvl1pPr>
            <a:lvl2pPr marL="1219170" lvl="1" indent="-431789" algn="l" rtl="0">
              <a:lnSpc>
                <a:spcPct val="90000"/>
              </a:lnSpc>
              <a:spcBef>
                <a:spcPts val="533"/>
              </a:spcBef>
              <a:spcAft>
                <a:spcPts val="0"/>
              </a:spcAft>
              <a:buClr>
                <a:srgbClr val="EB0000"/>
              </a:buClr>
              <a:buSzPts val="1500"/>
              <a:buChar char="○"/>
              <a:defRPr>
                <a:solidFill>
                  <a:schemeClr val="lt1"/>
                </a:solidFill>
              </a:defRPr>
            </a:lvl2pPr>
            <a:lvl3pPr marL="1828754" lvl="2" indent="-304792" algn="l" rtl="0">
              <a:lnSpc>
                <a:spcPct val="90000"/>
              </a:lnSpc>
              <a:spcBef>
                <a:spcPts val="533"/>
              </a:spcBef>
              <a:spcAft>
                <a:spcPts val="0"/>
              </a:spcAft>
              <a:buSzPts val="1200"/>
              <a:buNone/>
              <a:defRPr/>
            </a:lvl3pPr>
            <a:lvl4pPr marL="2438339" lvl="3" indent="-397923" algn="l" rtl="0">
              <a:lnSpc>
                <a:spcPct val="90000"/>
              </a:lnSpc>
              <a:spcBef>
                <a:spcPts val="533"/>
              </a:spcBef>
              <a:spcAft>
                <a:spcPts val="0"/>
              </a:spcAft>
              <a:buClr>
                <a:srgbClr val="EB0000"/>
              </a:buClr>
              <a:buSzPts val="1100"/>
              <a:buChar char="●"/>
              <a:defRPr>
                <a:solidFill>
                  <a:schemeClr val="lt1"/>
                </a:solidFill>
              </a:defRPr>
            </a:lvl4pPr>
            <a:lvl5pPr marL="3047924" lvl="4" indent="-304792" algn="l" rtl="0">
              <a:lnSpc>
                <a:spcPct val="90000"/>
              </a:lnSpc>
              <a:spcBef>
                <a:spcPts val="533"/>
              </a:spcBef>
              <a:spcAft>
                <a:spcPts val="0"/>
              </a:spcAft>
              <a:buSzPts val="9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1067"/>
              </a:spcBef>
              <a:spcAft>
                <a:spcPts val="0"/>
              </a:spcAft>
              <a:buClr>
                <a:schemeClr val="dk1"/>
              </a:buClr>
              <a:buSzPts val="1400"/>
              <a:buChar char="●"/>
              <a:defRPr/>
            </a:lvl7pPr>
            <a:lvl8pPr marL="4876678" lvl="7" indent="-423323" algn="l" rtl="0">
              <a:lnSpc>
                <a:spcPct val="90000"/>
              </a:lnSpc>
              <a:spcBef>
                <a:spcPts val="1067"/>
              </a:spcBef>
              <a:spcAft>
                <a:spcPts val="0"/>
              </a:spcAft>
              <a:buClr>
                <a:schemeClr val="dk1"/>
              </a:buClr>
              <a:buSzPts val="1400"/>
              <a:buChar char="○"/>
              <a:defRPr/>
            </a:lvl8pPr>
            <a:lvl9pPr marL="5486263" lvl="8" indent="-423323" algn="l" rtl="0">
              <a:lnSpc>
                <a:spcPct val="90000"/>
              </a:lnSpc>
              <a:spcBef>
                <a:spcPts val="1067"/>
              </a:spcBef>
              <a:spcAft>
                <a:spcPts val="1067"/>
              </a:spcAft>
              <a:buClr>
                <a:schemeClr val="dk1"/>
              </a:buClr>
              <a:buSzPts val="1400"/>
              <a:buChar char="■"/>
              <a:defRPr/>
            </a:lvl9pPr>
          </a:lstStyle>
          <a:p>
            <a:endParaRPr/>
          </a:p>
        </p:txBody>
      </p:sp>
      <p:sp>
        <p:nvSpPr>
          <p:cNvPr id="208" name="Google Shape;208;p59"/>
          <p:cNvSpPr>
            <a:spLocks noGrp="1"/>
          </p:cNvSpPr>
          <p:nvPr>
            <p:ph type="pic" idx="2"/>
          </p:nvPr>
        </p:nvSpPr>
        <p:spPr>
          <a:xfrm>
            <a:off x="6451600" y="0"/>
            <a:ext cx="5740400" cy="6858000"/>
          </a:xfrm>
          <a:prstGeom prst="rect">
            <a:avLst/>
          </a:prstGeom>
          <a:solidFill>
            <a:srgbClr val="050540"/>
          </a:solidFill>
          <a:ln>
            <a:noFill/>
          </a:ln>
        </p:spPr>
      </p:sp>
      <p:sp>
        <p:nvSpPr>
          <p:cNvPr id="2" name="Google Shape;209;p59">
            <a:extLst>
              <a:ext uri="{FF2B5EF4-FFF2-40B4-BE49-F238E27FC236}">
                <a16:creationId xmlns:a16="http://schemas.microsoft.com/office/drawing/2014/main" id="{8D6342C3-FFE3-C214-EC05-B74A863D9F75}"/>
              </a:ext>
            </a:extLst>
          </p:cNvPr>
          <p:cNvSpPr txBox="1">
            <a:spLocks noGrp="1" noChangeArrowheads="1"/>
          </p:cNvSpPr>
          <p:nvPr>
            <p:ph type="ftr" idx="10"/>
          </p:nvPr>
        </p:nvSpPr>
        <p:spPr bwMode="auto">
          <a:xfrm>
            <a:off x="281518" y="6402917"/>
            <a:ext cx="10534649" cy="1608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t" anchorCtr="0" compatLnSpc="1">
            <a:prstTxWarp prst="textNoShape">
              <a:avLst/>
            </a:prstTxWarp>
          </a:bodyPr>
          <a:lstStyle>
            <a:lvl1pPr eaLnBrk="1" hangingPunct="1">
              <a:buClr>
                <a:srgbClr val="000000"/>
              </a:buClr>
              <a:buSzPts val="1400"/>
              <a:buFont typeface="Arial" panose="020B0604020202020204" pitchFamily="34" charset="0"/>
              <a:buNone/>
              <a:defRPr>
                <a:solidFill>
                  <a:srgbClr val="FFFFFF"/>
                </a:solidFill>
              </a:defRPr>
            </a:lvl1pPr>
          </a:lstStyle>
          <a:p>
            <a:pPr>
              <a:defRPr/>
            </a:pPr>
            <a:endParaRPr lang="en-US" altLang="en-US"/>
          </a:p>
        </p:txBody>
      </p:sp>
      <p:sp>
        <p:nvSpPr>
          <p:cNvPr id="3" name="Google Shape;210;p59">
            <a:extLst>
              <a:ext uri="{FF2B5EF4-FFF2-40B4-BE49-F238E27FC236}">
                <a16:creationId xmlns:a16="http://schemas.microsoft.com/office/drawing/2014/main" id="{7C54FEB7-30F8-6A75-0886-666AF61EA74B}"/>
              </a:ext>
            </a:extLst>
          </p:cNvPr>
          <p:cNvSpPr txBox="1">
            <a:spLocks noGrp="1" noChangeArrowheads="1"/>
          </p:cNvSpPr>
          <p:nvPr>
            <p:ph type="sldNum" idx="11"/>
          </p:nvPr>
        </p:nvSpPr>
        <p:spPr>
          <a:xfrm>
            <a:off x="9091084" y="6318251"/>
            <a:ext cx="2743200" cy="366183"/>
          </a:xfrm>
        </p:spPr>
        <p:txBody>
          <a:bodyPr lIns="68575" tIns="34275" rIns="68575" bIns="34275"/>
          <a:lstStyle>
            <a:lvl1pPr>
              <a:defRPr sz="1200">
                <a:solidFill>
                  <a:srgbClr val="FFFFFF"/>
                </a:solidFill>
              </a:defRPr>
            </a:lvl1pPr>
          </a:lstStyle>
          <a:p>
            <a:fld id="{9DD2EBCE-13F4-4B7C-8985-C7E3B49CA83F}" type="slidenum">
              <a:rPr lang="en-US" altLang="en-US"/>
              <a:pPr/>
              <a:t>‹#›</a:t>
            </a:fld>
            <a:endParaRPr lang="en-US" altLang="en-US"/>
          </a:p>
        </p:txBody>
      </p:sp>
    </p:spTree>
    <p:extLst>
      <p:ext uri="{BB962C8B-B14F-4D97-AF65-F5344CB8AC3E}">
        <p14:creationId xmlns:p14="http://schemas.microsoft.com/office/powerpoint/2010/main" val="278558346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_Open page_Sub_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Content Placeholder 3">
            <a:extLst>
              <a:ext uri="{FF2B5EF4-FFF2-40B4-BE49-F238E27FC236}">
                <a16:creationId xmlns:a16="http://schemas.microsoft.com/office/drawing/2014/main" id="{1FEA8EB3-AEAF-43ED-A733-0838A3E6CDBA}"/>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683866"/>
            <a:ext cx="11561761" cy="446357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EAB521F8-2259-9342-AE70-6AA0B7605A66}"/>
              </a:ext>
              <a:ext uri="{C183D7F6-B498-43B3-948B-1728B52AA6E4}">
                <adec:decorative xmlns:adec="http://schemas.microsoft.com/office/drawing/2017/decorative" val="0"/>
              </a:ext>
            </a:extLst>
          </p:cNvPr>
          <p:cNvSpPr>
            <a:spLocks noGrp="1"/>
          </p:cNvSpPr>
          <p:nvPr>
            <p:ph type="pic" sz="quarter" idx="14" hasCustomPrompt="1"/>
          </p:nvPr>
        </p:nvSpPr>
        <p:spPr>
          <a:xfrm>
            <a:off x="8931265" y="6318050"/>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Placeholder 8">
            <a:extLst>
              <a:ext uri="{FF2B5EF4-FFF2-40B4-BE49-F238E27FC236}">
                <a16:creationId xmlns:a16="http://schemas.microsoft.com/office/drawing/2014/main" id="{F30549FB-271E-CC43-86AA-4CB1CD57FDE4}"/>
              </a:ext>
            </a:extLst>
          </p:cNvPr>
          <p:cNvPicPr>
            <a:picLocks noChangeAspect="1"/>
          </p:cNvPicPr>
          <p:nvPr userDrawn="1"/>
        </p:nvPicPr>
        <p:blipFill rotWithShape="1">
          <a:blip r:embed="rId2"/>
          <a:srcRect l="-1542" r="60439"/>
          <a:stretch/>
        </p:blipFill>
        <p:spPr>
          <a:xfrm>
            <a:off x="9889435" y="6153206"/>
            <a:ext cx="2302311" cy="620446"/>
          </a:xfrm>
          <a:prstGeom prst="rect">
            <a:avLst/>
          </a:prstGeom>
        </p:spPr>
      </p:pic>
    </p:spTree>
    <p:extLst>
      <p:ext uri="{BB962C8B-B14F-4D97-AF65-F5344CB8AC3E}">
        <p14:creationId xmlns:p14="http://schemas.microsoft.com/office/powerpoint/2010/main" val="223262274"/>
      </p:ext>
    </p:extLst>
  </p:cSld>
  <p:clrMapOvr>
    <a:masterClrMapping/>
  </p:clrMapOvr>
  <p:hf hdr="0" dt="0"/>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userDrawn="1">
          <p15:clr>
            <a:srgbClr val="FBAE40"/>
          </p15:clr>
        </p15:guide>
        <p15:guide id="10" orient="horz" pos="105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_Navy">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613A1A9-F97F-4D22-AACA-BAB43A58D979}"/>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picture, right click on the coloured box and send it to the back, you will then be able to add your background image by clicking the image icon in the middle of the screen, once you have placed your image, right click on the image and send it to the back in order for the coloured box to appear over the image. </a:t>
            </a:r>
            <a:endParaRPr lang="en-GB"/>
          </a:p>
        </p:txBody>
      </p:sp>
      <p:sp>
        <p:nvSpPr>
          <p:cNvPr id="6" name="Title 9">
            <a:extLst>
              <a:ext uri="{FF2B5EF4-FFF2-40B4-BE49-F238E27FC236}">
                <a16:creationId xmlns:a16="http://schemas.microsoft.com/office/drawing/2014/main" id="{B6169398-DA0D-634D-A347-F8D65716CF67}"/>
              </a:ext>
            </a:extLst>
          </p:cNvPr>
          <p:cNvSpPr>
            <a:spLocks noGrp="1"/>
          </p:cNvSpPr>
          <p:nvPr>
            <p:ph type="title" hasCustomPrompt="1"/>
          </p:nvPr>
        </p:nvSpPr>
        <p:spPr>
          <a:xfrm>
            <a:off x="2154915" y="1553842"/>
            <a:ext cx="7871514"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E0AB1231-AD18-4EB3-8D11-04AD0A3AF011}"/>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29447387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_Re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A2D00AF-5F33-40F6-99C9-0D8ADEF6574E}"/>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picture, right click on the coloured box and send it to the back, you will then be able to add your background image by clicking the image icon in the middle of the screen, once you have placed your image, right click on the image and send it to the back in order for the coloured box to appear over the image. </a:t>
            </a:r>
            <a:endParaRPr lang="en-GB"/>
          </a:p>
        </p:txBody>
      </p:sp>
      <p:sp>
        <p:nvSpPr>
          <p:cNvPr id="6" name="Title 9">
            <a:extLst>
              <a:ext uri="{FF2B5EF4-FFF2-40B4-BE49-F238E27FC236}">
                <a16:creationId xmlns:a16="http://schemas.microsoft.com/office/drawing/2014/main" id="{96A7D56D-E191-4E4B-B30D-6D68698A783A}"/>
              </a:ext>
            </a:extLst>
          </p:cNvPr>
          <p:cNvSpPr>
            <a:spLocks noGrp="1"/>
          </p:cNvSpPr>
          <p:nvPr>
            <p:ph type="title" hasCustomPrompt="1"/>
          </p:nvPr>
        </p:nvSpPr>
        <p:spPr>
          <a:xfrm>
            <a:off x="2154915" y="1553842"/>
            <a:ext cx="7871514"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7FDC2D99-840E-41CF-8ADE-FAAFD2858E27}"/>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733081480"/>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4BDC19B-E4DC-4FBA-A93E-A7BCABBC19B4}"/>
              </a:ext>
              <a:ext uri="{C183D7F6-B498-43B3-948B-1728B52AA6E4}">
                <adec:decorative xmlns:adec="http://schemas.microsoft.com/office/drawing/2017/decorative" val="1"/>
              </a:ext>
            </a:extLst>
          </p:cNvPr>
          <p:cNvSpPr>
            <a:spLocks noGrp="1"/>
          </p:cNvSpPr>
          <p:nvPr>
            <p:ph type="ftr" sz="quarter" idx="3"/>
          </p:nvPr>
        </p:nvSpPr>
        <p:spPr>
          <a:xfrm>
            <a:off x="0" y="394570"/>
            <a:ext cx="651353" cy="519830"/>
          </a:xfrm>
          <a:prstGeom prst="rect">
            <a:avLst/>
          </a:prstGeom>
          <a:solidFill>
            <a:srgbClr val="E41F18"/>
          </a:solidFill>
        </p:spPr>
        <p:txBody>
          <a:bodyPr vert="horz" lIns="91440" tIns="45720" rIns="91440" bIns="45720" rtlCol="0" anchor="ctr"/>
          <a:lstStyle>
            <a:lvl1pPr algn="ctr">
              <a:defRPr sz="1200">
                <a:solidFill>
                  <a:srgbClr val="E41F18"/>
                </a:solidFill>
              </a:defRPr>
            </a:lvl1pPr>
          </a:lstStyle>
          <a:p>
            <a:endParaRPr lang="en-GB"/>
          </a:p>
        </p:txBody>
      </p:sp>
      <p:sp>
        <p:nvSpPr>
          <p:cNvPr id="2" name="Title Placeholder 1">
            <a:extLst>
              <a:ext uri="{FF2B5EF4-FFF2-40B4-BE49-F238E27FC236}">
                <a16:creationId xmlns:a16="http://schemas.microsoft.com/office/drawing/2014/main" id="{F623CCCC-FD15-491B-B91D-4392C3136A73}"/>
              </a:ext>
            </a:extLst>
          </p:cNvPr>
          <p:cNvSpPr>
            <a:spLocks noGrp="1"/>
          </p:cNvSpPr>
          <p:nvPr>
            <p:ph type="title"/>
          </p:nvPr>
        </p:nvSpPr>
        <p:spPr>
          <a:xfrm>
            <a:off x="905253" y="365125"/>
            <a:ext cx="10961307" cy="5492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BACBB8-06FE-4347-A218-326404308A75}"/>
              </a:ext>
            </a:extLst>
          </p:cNvPr>
          <p:cNvSpPr>
            <a:spLocks noGrp="1"/>
          </p:cNvSpPr>
          <p:nvPr>
            <p:ph type="body" idx="1"/>
          </p:nvPr>
        </p:nvSpPr>
        <p:spPr>
          <a:xfrm>
            <a:off x="325439" y="1157898"/>
            <a:ext cx="11541122" cy="5019065"/>
          </a:xfrm>
          <a:prstGeom prst="rect">
            <a:avLst/>
          </a:prstGeom>
        </p:spPr>
        <p:txBody>
          <a:bodyPr tIns="0" bIns="0"/>
          <a:lstStyle/>
          <a:p>
            <a:pPr marL="0" lvl="0" indent="0">
              <a:lnSpc>
                <a:spcPct val="100000"/>
              </a:lnSpc>
              <a:spcBef>
                <a:spcPts val="0"/>
              </a:spcBef>
              <a:spcAft>
                <a:spcPts val="600"/>
              </a:spcAft>
              <a:buClr>
                <a:srgbClr val="E41F18"/>
              </a:buClr>
              <a:buNone/>
            </a:pPr>
            <a:r>
              <a:rPr lang="en-US"/>
              <a:t>Click to edit Master text styles</a:t>
            </a:r>
          </a:p>
          <a:p>
            <a:pPr marL="271463" lvl="1" indent="-271463">
              <a:lnSpc>
                <a:spcPct val="100000"/>
              </a:lnSpc>
              <a:spcBef>
                <a:spcPts val="0"/>
              </a:spcBef>
              <a:spcAft>
                <a:spcPts val="600"/>
              </a:spcAft>
              <a:buClr>
                <a:srgbClr val="E41F18"/>
              </a:buClr>
            </a:pPr>
            <a:r>
              <a:rPr lang="en-US"/>
              <a:t>Second level</a:t>
            </a:r>
          </a:p>
          <a:p>
            <a:pPr marL="533400" lvl="2" indent="-261938">
              <a:lnSpc>
                <a:spcPct val="100000"/>
              </a:lnSpc>
              <a:spcBef>
                <a:spcPts val="0"/>
              </a:spcBef>
              <a:spcAft>
                <a:spcPts val="600"/>
              </a:spcAft>
              <a:buClr>
                <a:srgbClr val="E41F18"/>
              </a:buClr>
            </a:pPr>
            <a:r>
              <a:rPr lang="en-US"/>
              <a:t>Third level</a:t>
            </a:r>
          </a:p>
          <a:p>
            <a:pPr marL="806450" lvl="3" indent="-273050">
              <a:lnSpc>
                <a:spcPct val="100000"/>
              </a:lnSpc>
              <a:spcBef>
                <a:spcPts val="0"/>
              </a:spcBef>
              <a:spcAft>
                <a:spcPts val="600"/>
              </a:spcAft>
              <a:buClr>
                <a:srgbClr val="E41F18"/>
              </a:buClr>
            </a:pPr>
            <a:r>
              <a:rPr lang="en-US"/>
              <a:t>Fourth level</a:t>
            </a:r>
          </a:p>
        </p:txBody>
      </p:sp>
    </p:spTree>
    <p:extLst>
      <p:ext uri="{BB962C8B-B14F-4D97-AF65-F5344CB8AC3E}">
        <p14:creationId xmlns:p14="http://schemas.microsoft.com/office/powerpoint/2010/main" val="4057213164"/>
      </p:ext>
    </p:extLst>
  </p:cSld>
  <p:clrMap bg1="lt1" tx1="dk1" bg2="lt2" tx2="dk2" accent1="accent1" accent2="accent2" accent3="accent3" accent4="accent4" accent5="accent5" accent6="accent6" hlink="hlink" folHlink="folHlink"/>
  <p:sldLayoutIdLst>
    <p:sldLayoutId id="2147483900" r:id="rId1"/>
    <p:sldLayoutId id="2147483775" r:id="rId2"/>
    <p:sldLayoutId id="2147483875" r:id="rId3"/>
    <p:sldLayoutId id="2147483716" r:id="rId4"/>
    <p:sldLayoutId id="2147483883" r:id="rId5"/>
    <p:sldLayoutId id="2147483916" r:id="rId6"/>
    <p:sldLayoutId id="2147483918" r:id="rId7"/>
    <p:sldLayoutId id="2147483877" r:id="rId8"/>
    <p:sldLayoutId id="2147483879" r:id="rId9"/>
    <p:sldLayoutId id="2147483901" r:id="rId10"/>
    <p:sldLayoutId id="2147483902" r:id="rId11"/>
    <p:sldLayoutId id="2147483899" r:id="rId12"/>
    <p:sldLayoutId id="2147483907" r:id="rId13"/>
    <p:sldLayoutId id="2147483908" r:id="rId14"/>
    <p:sldLayoutId id="2147483922" r:id="rId15"/>
    <p:sldLayoutId id="2147483923" r:id="rId16"/>
    <p:sldLayoutId id="2147483910" r:id="rId17"/>
    <p:sldLayoutId id="2147483909" r:id="rId18"/>
    <p:sldLayoutId id="2147483924" r:id="rId19"/>
    <p:sldLayoutId id="2147483929" r:id="rId20"/>
    <p:sldLayoutId id="2147483903" r:id="rId21"/>
    <p:sldLayoutId id="2147483904" r:id="rId22"/>
    <p:sldLayoutId id="2147483905" r:id="rId23"/>
    <p:sldLayoutId id="2147483912" r:id="rId24"/>
    <p:sldLayoutId id="2147483925" r:id="rId25"/>
    <p:sldLayoutId id="2147483906" r:id="rId26"/>
    <p:sldLayoutId id="2147483911" r:id="rId27"/>
    <p:sldLayoutId id="2147483914" r:id="rId28"/>
    <p:sldLayoutId id="2147483915" r:id="rId29"/>
    <p:sldLayoutId id="2147483927" r:id="rId30"/>
    <p:sldLayoutId id="2147483971" r:id="rId31"/>
    <p:sldLayoutId id="2147483972" r:id="rId32"/>
    <p:sldLayoutId id="2147484006" r:id="rId33"/>
    <p:sldLayoutId id="2147484007" r:id="rId34"/>
    <p:sldLayoutId id="2147484009" r:id="rId35"/>
    <p:sldLayoutId id="2147484010" r:id="rId36"/>
  </p:sldLayoutIdLst>
  <p:hf hdr="0" dt="0"/>
  <p:txStyles>
    <p:titleStyle>
      <a:lvl1pPr algn="l" defTabSz="914400" rtl="0" eaLnBrk="1" latinLnBrk="0" hangingPunct="1">
        <a:lnSpc>
          <a:spcPct val="90000"/>
        </a:lnSpc>
        <a:spcBef>
          <a:spcPct val="0"/>
        </a:spcBef>
        <a:buNone/>
        <a:defRPr lang="en-GB" sz="3200" kern="1200" cap="none" baseline="0" dirty="0">
          <a:solidFill>
            <a:schemeClr val="accent1"/>
          </a:solidFill>
          <a:latin typeface="Arial Black"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4BDC19B-E4DC-4FBA-A93E-A7BCABBC19B4}"/>
              </a:ext>
              <a:ext uri="{C183D7F6-B498-43B3-948B-1728B52AA6E4}">
                <adec:decorative xmlns:adec="http://schemas.microsoft.com/office/drawing/2017/decorative" val="1"/>
              </a:ext>
            </a:extLst>
          </p:cNvPr>
          <p:cNvSpPr>
            <a:spLocks noGrp="1"/>
          </p:cNvSpPr>
          <p:nvPr>
            <p:ph type="ftr" sz="quarter" idx="3"/>
          </p:nvPr>
        </p:nvSpPr>
        <p:spPr>
          <a:xfrm>
            <a:off x="0" y="394570"/>
            <a:ext cx="651353" cy="519830"/>
          </a:xfrm>
          <a:prstGeom prst="rect">
            <a:avLst/>
          </a:prstGeom>
          <a:solidFill>
            <a:srgbClr val="E41F18"/>
          </a:solidFill>
        </p:spPr>
        <p:txBody>
          <a:bodyPr vert="horz" lIns="91440" tIns="45720" rIns="91440" bIns="45720" rtlCol="0" anchor="ctr"/>
          <a:lstStyle>
            <a:lvl1pPr algn="ctr">
              <a:defRPr sz="1200">
                <a:solidFill>
                  <a:srgbClr val="E41F18"/>
                </a:solidFill>
              </a:defRPr>
            </a:lvl1pPr>
          </a:lstStyle>
          <a:p>
            <a:endParaRPr lang="en-GB"/>
          </a:p>
        </p:txBody>
      </p:sp>
      <p:sp>
        <p:nvSpPr>
          <p:cNvPr id="2" name="Title Placeholder 1">
            <a:extLst>
              <a:ext uri="{FF2B5EF4-FFF2-40B4-BE49-F238E27FC236}">
                <a16:creationId xmlns:a16="http://schemas.microsoft.com/office/drawing/2014/main" id="{F623CCCC-FD15-491B-B91D-4392C3136A73}"/>
              </a:ext>
            </a:extLst>
          </p:cNvPr>
          <p:cNvSpPr>
            <a:spLocks noGrp="1"/>
          </p:cNvSpPr>
          <p:nvPr>
            <p:ph type="title"/>
          </p:nvPr>
        </p:nvSpPr>
        <p:spPr>
          <a:xfrm>
            <a:off x="905253" y="365125"/>
            <a:ext cx="10961307" cy="5492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BACBB8-06FE-4347-A218-326404308A75}"/>
              </a:ext>
            </a:extLst>
          </p:cNvPr>
          <p:cNvSpPr>
            <a:spLocks noGrp="1"/>
          </p:cNvSpPr>
          <p:nvPr>
            <p:ph type="body" idx="1"/>
          </p:nvPr>
        </p:nvSpPr>
        <p:spPr>
          <a:xfrm>
            <a:off x="325439" y="1157898"/>
            <a:ext cx="11541122" cy="5019065"/>
          </a:xfrm>
          <a:prstGeom prst="rect">
            <a:avLst/>
          </a:prstGeom>
        </p:spPr>
        <p:txBody>
          <a:bodyPr tIns="0" bIns="0"/>
          <a:lstStyle/>
          <a:p>
            <a:pPr marL="0" lvl="0" indent="0">
              <a:lnSpc>
                <a:spcPct val="100000"/>
              </a:lnSpc>
              <a:spcBef>
                <a:spcPts val="0"/>
              </a:spcBef>
              <a:spcAft>
                <a:spcPts val="600"/>
              </a:spcAft>
              <a:buClr>
                <a:srgbClr val="E41F18"/>
              </a:buClr>
              <a:buNone/>
            </a:pPr>
            <a:r>
              <a:rPr lang="en-US"/>
              <a:t>Click to edit Master text styles</a:t>
            </a:r>
          </a:p>
          <a:p>
            <a:pPr marL="271463" lvl="1" indent="-271463">
              <a:lnSpc>
                <a:spcPct val="100000"/>
              </a:lnSpc>
              <a:spcBef>
                <a:spcPts val="0"/>
              </a:spcBef>
              <a:spcAft>
                <a:spcPts val="600"/>
              </a:spcAft>
              <a:buClr>
                <a:srgbClr val="E41F18"/>
              </a:buClr>
            </a:pPr>
            <a:r>
              <a:rPr lang="en-US"/>
              <a:t>Second level</a:t>
            </a:r>
          </a:p>
          <a:p>
            <a:pPr marL="533400" lvl="2" indent="-261938">
              <a:lnSpc>
                <a:spcPct val="100000"/>
              </a:lnSpc>
              <a:spcBef>
                <a:spcPts val="0"/>
              </a:spcBef>
              <a:spcAft>
                <a:spcPts val="600"/>
              </a:spcAft>
              <a:buClr>
                <a:srgbClr val="E41F18"/>
              </a:buClr>
            </a:pPr>
            <a:r>
              <a:rPr lang="en-US"/>
              <a:t>Third level</a:t>
            </a:r>
          </a:p>
          <a:p>
            <a:pPr marL="806450" lvl="3" indent="-273050">
              <a:lnSpc>
                <a:spcPct val="100000"/>
              </a:lnSpc>
              <a:spcBef>
                <a:spcPts val="0"/>
              </a:spcBef>
              <a:spcAft>
                <a:spcPts val="600"/>
              </a:spcAft>
              <a:buClr>
                <a:srgbClr val="E41F18"/>
              </a:buClr>
            </a:pPr>
            <a:r>
              <a:rPr lang="en-US"/>
              <a:t>Fourth level</a:t>
            </a:r>
          </a:p>
        </p:txBody>
      </p:sp>
    </p:spTree>
    <p:extLst>
      <p:ext uri="{BB962C8B-B14F-4D97-AF65-F5344CB8AC3E}">
        <p14:creationId xmlns:p14="http://schemas.microsoft.com/office/powerpoint/2010/main" val="379193738"/>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3995" r:id="rId22"/>
    <p:sldLayoutId id="2147483996" r:id="rId23"/>
    <p:sldLayoutId id="2147483997" r:id="rId24"/>
    <p:sldLayoutId id="2147483998" r:id="rId25"/>
    <p:sldLayoutId id="2147483999" r:id="rId26"/>
    <p:sldLayoutId id="2147484000" r:id="rId27"/>
    <p:sldLayoutId id="2147484001" r:id="rId28"/>
    <p:sldLayoutId id="2147484002" r:id="rId29"/>
    <p:sldLayoutId id="2147484003" r:id="rId30"/>
    <p:sldLayoutId id="2147484004" r:id="rId31"/>
    <p:sldLayoutId id="2147484005" r:id="rId32"/>
    <p:sldLayoutId id="2147484011" r:id="rId33"/>
    <p:sldLayoutId id="2147484012" r:id="rId34"/>
    <p:sldLayoutId id="2147484013" r:id="rId35"/>
    <p:sldLayoutId id="2147484014" r:id="rId36"/>
  </p:sldLayoutIdLst>
  <p:hf hdr="0" dt="0"/>
  <p:txStyles>
    <p:titleStyle>
      <a:lvl1pPr algn="l" defTabSz="914400" rtl="0" eaLnBrk="1" latinLnBrk="0" hangingPunct="1">
        <a:lnSpc>
          <a:spcPct val="90000"/>
        </a:lnSpc>
        <a:spcBef>
          <a:spcPct val="0"/>
        </a:spcBef>
        <a:buNone/>
        <a:defRPr lang="en-GB" sz="3200" kern="1200" cap="none" baseline="0" dirty="0">
          <a:solidFill>
            <a:schemeClr val="accent1"/>
          </a:solidFill>
          <a:latin typeface="Arial Black"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www.visitbritain.org/who-we-are#where-we-work" TargetMode="External"/><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hyperlink" Target="https://www.visitbritain.org/research-insights/economic-value-tourism"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hyperlink" Target="https://www.visitbritain.org/research-insights/social-value-tourism" TargetMode="Externa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AC872-FB69-006D-F42D-385392CC084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09273AC-3780-74FF-A36A-AD3DFF32E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1" y="-1393935"/>
            <a:ext cx="12377902" cy="8251935"/>
          </a:xfrm>
          <a:prstGeom prst="rect">
            <a:avLst/>
          </a:prstGeom>
        </p:spPr>
      </p:pic>
      <p:grpSp>
        <p:nvGrpSpPr>
          <p:cNvPr id="2" name="Group 1" descr="Purple and red heading bar">
            <a:extLst>
              <a:ext uri="{FF2B5EF4-FFF2-40B4-BE49-F238E27FC236}">
                <a16:creationId xmlns:a16="http://schemas.microsoft.com/office/drawing/2014/main" id="{A6CE340A-4101-209F-DA61-E41B52F90569}"/>
              </a:ext>
              <a:ext uri="{C183D7F6-B498-43B3-948B-1728B52AA6E4}">
                <adec:decorative xmlns:adec="http://schemas.microsoft.com/office/drawing/2017/decorative" val="0"/>
              </a:ext>
            </a:extLst>
          </p:cNvPr>
          <p:cNvGrpSpPr/>
          <p:nvPr/>
        </p:nvGrpSpPr>
        <p:grpSpPr>
          <a:xfrm>
            <a:off x="-134631" y="2511972"/>
            <a:ext cx="12404357" cy="1905912"/>
            <a:chOff x="0" y="796478"/>
            <a:chExt cx="12192000" cy="1564858"/>
          </a:xfrm>
        </p:grpSpPr>
        <p:sp>
          <p:nvSpPr>
            <p:cNvPr id="15" name="Rectangle 14">
              <a:extLst>
                <a:ext uri="{FF2B5EF4-FFF2-40B4-BE49-F238E27FC236}">
                  <a16:creationId xmlns:a16="http://schemas.microsoft.com/office/drawing/2014/main" id="{EB5A2344-6D35-F22E-E7BF-6F77D919AEBC}"/>
                </a:ext>
                <a:ext uri="{C183D7F6-B498-43B3-948B-1728B52AA6E4}">
                  <adec:decorative xmlns:adec="http://schemas.microsoft.com/office/drawing/2017/decorative" val="1"/>
                </a:ext>
              </a:extLst>
            </p:cNvPr>
            <p:cNvSpPr/>
            <p:nvPr/>
          </p:nvSpPr>
          <p:spPr>
            <a:xfrm>
              <a:off x="0" y="796478"/>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153517-A620-4A29-78D6-D0CCE6979CD7}"/>
                </a:ext>
                <a:ext uri="{C183D7F6-B498-43B3-948B-1728B52AA6E4}">
                  <adec:decorative xmlns:adec="http://schemas.microsoft.com/office/drawing/2017/decorative" val="1"/>
                </a:ext>
              </a:extLst>
            </p:cNvPr>
            <p:cNvSpPr/>
            <p:nvPr/>
          </p:nvSpPr>
          <p:spPr>
            <a:xfrm>
              <a:off x="651353" y="796478"/>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grpSp>
      <p:sp>
        <p:nvSpPr>
          <p:cNvPr id="4" name="Title 3">
            <a:extLst>
              <a:ext uri="{FF2B5EF4-FFF2-40B4-BE49-F238E27FC236}">
                <a16:creationId xmlns:a16="http://schemas.microsoft.com/office/drawing/2014/main" id="{575520C6-6BA5-C87C-8DE5-09DD0F816919}"/>
              </a:ext>
            </a:extLst>
          </p:cNvPr>
          <p:cNvSpPr>
            <a:spLocks noGrp="1"/>
          </p:cNvSpPr>
          <p:nvPr>
            <p:ph type="title"/>
          </p:nvPr>
        </p:nvSpPr>
        <p:spPr>
          <a:xfrm>
            <a:off x="729079" y="2870491"/>
            <a:ext cx="11540647" cy="1226714"/>
          </a:xfrm>
        </p:spPr>
        <p:txBody>
          <a:bodyPr>
            <a:normAutofit/>
          </a:bodyPr>
          <a:lstStyle/>
          <a:p>
            <a:pPr>
              <a:lnSpc>
                <a:spcPts val="3100"/>
              </a:lnSpc>
              <a:spcBef>
                <a:spcPts val="2400"/>
              </a:spcBef>
            </a:pPr>
            <a:r>
              <a:rPr lang="en-GB" sz="4000" dirty="0">
                <a:latin typeface="Arial Black"/>
              </a:rPr>
              <a:t>National Update </a:t>
            </a:r>
            <a:br>
              <a:rPr lang="en-GB" sz="4000" dirty="0">
                <a:latin typeface="Arial Black"/>
                <a:cs typeface="Arial"/>
              </a:rPr>
            </a:br>
            <a:r>
              <a:rPr lang="en-GB" sz="2200" dirty="0">
                <a:latin typeface="Arial"/>
                <a:cs typeface="Arial"/>
              </a:rPr>
              <a:t>Rachel Gillis, Regional Development Lead, VisitEngland</a:t>
            </a:r>
          </a:p>
        </p:txBody>
      </p:sp>
      <p:sp>
        <p:nvSpPr>
          <p:cNvPr id="6" name="Text Placeholder 23">
            <a:extLst>
              <a:ext uri="{FF2B5EF4-FFF2-40B4-BE49-F238E27FC236}">
                <a16:creationId xmlns:a16="http://schemas.microsoft.com/office/drawing/2014/main" id="{6B4B1D2A-20F9-6D22-A7B5-4EFC6E7D5DBD}"/>
              </a:ext>
            </a:extLst>
          </p:cNvPr>
          <p:cNvSpPr txBox="1">
            <a:spLocks/>
          </p:cNvSpPr>
          <p:nvPr/>
        </p:nvSpPr>
        <p:spPr>
          <a:xfrm>
            <a:off x="7488977" y="6486451"/>
            <a:ext cx="4714754" cy="381152"/>
          </a:xfrm>
          <a:prstGeom prst="rect">
            <a:avLst/>
          </a:prstGeom>
          <a:solidFill>
            <a:srgbClr val="1E1541"/>
          </a:solidFill>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chemeClr val="bg1"/>
                </a:solidFill>
                <a:latin typeface="Aptos"/>
                <a:ea typeface="Times New Roman" panose="02020603050405020304" pitchFamily="18" charset="0"/>
                <a:cs typeface="Aptos" panose="020B0004020202020204" pitchFamily="34" charset="0"/>
              </a:rPr>
              <a:t>Wells-next-the-Sea – VisitBritain / Ollie </a:t>
            </a:r>
            <a:r>
              <a:rPr lang="en-GB" sz="1400" b="1" dirty="0" err="1">
                <a:solidFill>
                  <a:schemeClr val="bg1"/>
                </a:solidFill>
                <a:latin typeface="Aptos"/>
                <a:ea typeface="Times New Roman" panose="02020603050405020304" pitchFamily="18" charset="0"/>
                <a:cs typeface="Aptos" panose="020B0004020202020204" pitchFamily="34" charset="0"/>
              </a:rPr>
              <a:t>Lilvert</a:t>
            </a:r>
            <a:r>
              <a:rPr lang="en-GB" sz="1400" b="1" dirty="0">
                <a:solidFill>
                  <a:schemeClr val="bg1"/>
                </a:solidFill>
                <a:latin typeface="Aptos"/>
                <a:ea typeface="Times New Roman" panose="02020603050405020304" pitchFamily="18" charset="0"/>
                <a:cs typeface="Aptos" panose="020B0004020202020204" pitchFamily="34" charset="0"/>
              </a:rPr>
              <a:t> </a:t>
            </a:r>
            <a:br>
              <a:rPr lang="en-GB" sz="1800" b="1" dirty="0">
                <a:effectLst/>
                <a:latin typeface="Aptos" panose="020B0004020202020204" pitchFamily="34" charset="0"/>
                <a:ea typeface="Times New Roman" panose="02020603050405020304" pitchFamily="18" charset="0"/>
                <a:cs typeface="Aptos" panose="020B0004020202020204" pitchFamily="34" charset="0"/>
              </a:rPr>
            </a:br>
            <a:endParaRPr lang="en-GB" dirty="0">
              <a:solidFill>
                <a:schemeClr val="bg1"/>
              </a:solidFill>
              <a:cs typeface="Arial"/>
            </a:endParaRPr>
          </a:p>
        </p:txBody>
      </p:sp>
    </p:spTree>
    <p:extLst>
      <p:ext uri="{BB962C8B-B14F-4D97-AF65-F5344CB8AC3E}">
        <p14:creationId xmlns:p14="http://schemas.microsoft.com/office/powerpoint/2010/main" val="1254217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CA6A-0BC6-78F9-2068-F6382311D17F}"/>
              </a:ext>
            </a:extLst>
          </p:cNvPr>
          <p:cNvSpPr>
            <a:spLocks noGrp="1"/>
          </p:cNvSpPr>
          <p:nvPr>
            <p:ph type="title"/>
          </p:nvPr>
        </p:nvSpPr>
        <p:spPr>
          <a:xfrm>
            <a:off x="789380" y="387639"/>
            <a:ext cx="6086908" cy="188433"/>
          </a:xfrm>
        </p:spPr>
        <p:txBody>
          <a:bodyPr>
            <a:normAutofit fontScale="90000"/>
          </a:bodyPr>
          <a:lstStyle/>
          <a:p>
            <a:r>
              <a:rPr lang="en-GB"/>
              <a:t>Accessibility and Inclusion</a:t>
            </a:r>
          </a:p>
        </p:txBody>
      </p:sp>
      <p:sp>
        <p:nvSpPr>
          <p:cNvPr id="3" name="Content Placeholder 2">
            <a:extLst>
              <a:ext uri="{FF2B5EF4-FFF2-40B4-BE49-F238E27FC236}">
                <a16:creationId xmlns:a16="http://schemas.microsoft.com/office/drawing/2014/main" id="{54DA5833-6E4A-C68C-A846-4DB2259CB3AA}"/>
              </a:ext>
            </a:extLst>
          </p:cNvPr>
          <p:cNvSpPr>
            <a:spLocks noGrp="1"/>
          </p:cNvSpPr>
          <p:nvPr>
            <p:ph sz="quarter" idx="10"/>
          </p:nvPr>
        </p:nvSpPr>
        <p:spPr>
          <a:xfrm>
            <a:off x="279036" y="990193"/>
            <a:ext cx="6917326" cy="5480168"/>
          </a:xfrm>
        </p:spPr>
        <p:txBody>
          <a:bodyPr lIns="91440" tIns="0" rIns="91440" bIns="0" anchor="t"/>
          <a:lstStyle/>
          <a:p>
            <a:pPr marL="227965" indent="-227965">
              <a:buFont typeface="Arial" panose="020B0604020202020204" pitchFamily="34" charset="0"/>
              <a:buChar char="•"/>
            </a:pPr>
            <a:r>
              <a:rPr lang="en-GB" sz="2000" b="1" dirty="0"/>
              <a:t>VisitEngland Accessible and Inclusive Tourism Toolkit for Businesses</a:t>
            </a:r>
            <a:endParaRPr lang="en-GB" sz="2000" dirty="0">
              <a:cs typeface="Arial" panose="020B0604020202020204"/>
            </a:endParaRPr>
          </a:p>
          <a:p>
            <a:pPr marL="499745" lvl="1" indent="-227965"/>
            <a:r>
              <a:rPr lang="en-GB" sz="2000" dirty="0"/>
              <a:t>Holistic guidance with real-life case studies</a:t>
            </a:r>
          </a:p>
          <a:p>
            <a:pPr marL="499745" lvl="1" indent="-227965"/>
            <a:r>
              <a:rPr lang="en-GB" sz="2000" dirty="0"/>
              <a:t>Downloadable business-specific actionable checklists and top tips</a:t>
            </a:r>
          </a:p>
          <a:p>
            <a:pPr marL="499745" lvl="1" indent="-227965"/>
            <a:r>
              <a:rPr lang="en-GB" sz="2000" dirty="0">
                <a:cs typeface="Arial" panose="020B0604020202020204"/>
              </a:rPr>
              <a:t>Technical guidance</a:t>
            </a:r>
          </a:p>
          <a:p>
            <a:pPr marL="227965" indent="-227965">
              <a:buFont typeface="Arial" panose="020B0604020202020204" pitchFamily="34" charset="0"/>
              <a:buChar char="•"/>
            </a:pPr>
            <a:endParaRPr lang="en-GB" sz="2000" dirty="0">
              <a:cs typeface="Arial" panose="020B0604020202020204"/>
            </a:endParaRPr>
          </a:p>
          <a:p>
            <a:pPr marL="227965" indent="-227965">
              <a:buFont typeface="Arial" panose="020B0604020202020204" pitchFamily="34" charset="0"/>
              <a:buChar char="•"/>
            </a:pPr>
            <a:r>
              <a:rPr lang="en-GB" sz="2000" b="1" dirty="0" err="1"/>
              <a:t>AccessAble</a:t>
            </a:r>
            <a:r>
              <a:rPr lang="en-GB" sz="2000" b="1" dirty="0"/>
              <a:t> initiative</a:t>
            </a:r>
            <a:endParaRPr lang="en-GB" sz="2000" b="1" dirty="0">
              <a:cs typeface="Arial"/>
            </a:endParaRPr>
          </a:p>
          <a:p>
            <a:pPr marL="499745" lvl="1" indent="-227965"/>
            <a:r>
              <a:rPr lang="en-GB" sz="2000" dirty="0"/>
              <a:t>20+ LVEPs partnering with </a:t>
            </a:r>
            <a:r>
              <a:rPr lang="en-GB" sz="2000" dirty="0" err="1"/>
              <a:t>AccessAble</a:t>
            </a:r>
            <a:endParaRPr lang="en-GB" sz="2000" dirty="0">
              <a:cs typeface="Arial"/>
            </a:endParaRPr>
          </a:p>
          <a:p>
            <a:pPr marL="499745" lvl="1" indent="-227965"/>
            <a:endParaRPr lang="en-GB" sz="2000" dirty="0">
              <a:cs typeface="Arial"/>
            </a:endParaRPr>
          </a:p>
          <a:p>
            <a:pPr marL="380365" indent="-380365">
              <a:buFont typeface="Arial" panose="020B0604020202020204" pitchFamily="34" charset="0"/>
              <a:buChar char="•"/>
            </a:pPr>
            <a:r>
              <a:rPr lang="en-GB" sz="2000" b="1" dirty="0"/>
              <a:t>LVEP Accessibility Support Programme</a:t>
            </a:r>
            <a:endParaRPr lang="en-GB" sz="2000" b="1" dirty="0">
              <a:cs typeface="Arial"/>
            </a:endParaRPr>
          </a:p>
          <a:p>
            <a:pPr marL="652145" lvl="1" indent="-380365"/>
            <a:r>
              <a:rPr lang="en-GB" sz="2000" dirty="0"/>
              <a:t>Support LVEPs through the Toolkit and Kick-Start Programme</a:t>
            </a:r>
          </a:p>
          <a:p>
            <a:pPr marL="652145" lvl="1" indent="-380365"/>
            <a:r>
              <a:rPr lang="en-GB" sz="2000" dirty="0">
                <a:cs typeface="Arial"/>
              </a:rPr>
              <a:t>In the process of establishing the LVEP Accessibility &amp; Inclusion Forum</a:t>
            </a:r>
          </a:p>
          <a:p>
            <a:pPr marL="380365" indent="-380365"/>
            <a:endParaRPr lang="en-GB" sz="2100" b="1" dirty="0">
              <a:cs typeface="Arial"/>
            </a:endParaRPr>
          </a:p>
          <a:p>
            <a:pPr marL="652145" lvl="1" indent="-380365">
              <a:buFont typeface="Arial" panose="020B0604020202020204" pitchFamily="34" charset="0"/>
              <a:buChar char="•"/>
            </a:pPr>
            <a:endParaRPr lang="en-GB" sz="2133" dirty="0">
              <a:cs typeface="Arial" panose="020B0604020202020204"/>
            </a:endParaRPr>
          </a:p>
          <a:p>
            <a:pPr marL="227965" indent="-227965">
              <a:buFont typeface="Arial" panose="020B0604020202020204" pitchFamily="34" charset="0"/>
              <a:buChar char="•"/>
            </a:pPr>
            <a:endParaRPr lang="en-GB" dirty="0">
              <a:cs typeface="Arial" panose="020B0604020202020204"/>
            </a:endParaRPr>
          </a:p>
        </p:txBody>
      </p:sp>
      <p:pic>
        <p:nvPicPr>
          <p:cNvPr id="5" name="Picture 4">
            <a:extLst>
              <a:ext uri="{FF2B5EF4-FFF2-40B4-BE49-F238E27FC236}">
                <a16:creationId xmlns:a16="http://schemas.microsoft.com/office/drawing/2014/main" id="{347CB160-02FF-D4FE-7BD0-A34DBDF279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3853" y="6348966"/>
            <a:ext cx="813707" cy="352665"/>
          </a:xfrm>
          <a:prstGeom prst="rect">
            <a:avLst/>
          </a:prstGeom>
        </p:spPr>
      </p:pic>
      <p:pic>
        <p:nvPicPr>
          <p:cNvPr id="7" name="Picture 6">
            <a:extLst>
              <a:ext uri="{FF2B5EF4-FFF2-40B4-BE49-F238E27FC236}">
                <a16:creationId xmlns:a16="http://schemas.microsoft.com/office/drawing/2014/main" id="{63F66226-8674-E679-20DC-29FCF233A6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1160" y="910773"/>
            <a:ext cx="4432712" cy="2518227"/>
          </a:xfrm>
          <a:prstGeom prst="rect">
            <a:avLst/>
          </a:prstGeom>
        </p:spPr>
      </p:pic>
      <p:pic>
        <p:nvPicPr>
          <p:cNvPr id="9" name="Picture 8">
            <a:extLst>
              <a:ext uri="{FF2B5EF4-FFF2-40B4-BE49-F238E27FC236}">
                <a16:creationId xmlns:a16="http://schemas.microsoft.com/office/drawing/2014/main" id="{7E3FF5C7-5667-C407-69EB-D75EE91C20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1160" y="3274007"/>
            <a:ext cx="4432712" cy="2673220"/>
          </a:xfrm>
          <a:prstGeom prst="rect">
            <a:avLst/>
          </a:prstGeom>
        </p:spPr>
      </p:pic>
    </p:spTree>
    <p:extLst>
      <p:ext uri="{BB962C8B-B14F-4D97-AF65-F5344CB8AC3E}">
        <p14:creationId xmlns:p14="http://schemas.microsoft.com/office/powerpoint/2010/main" val="1199551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CA21-046E-D72E-74E7-A7816689B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CD3E3-CC58-24DE-5E29-9AC6209AF147}"/>
              </a:ext>
            </a:extLst>
          </p:cNvPr>
          <p:cNvSpPr>
            <a:spLocks noGrp="1"/>
          </p:cNvSpPr>
          <p:nvPr>
            <p:ph type="title"/>
          </p:nvPr>
        </p:nvSpPr>
        <p:spPr/>
        <p:txBody>
          <a:bodyPr>
            <a:noAutofit/>
          </a:bodyPr>
          <a:lstStyle/>
          <a:p>
            <a:r>
              <a:rPr lang="en-GB" dirty="0"/>
              <a:t>Regenerative Tourism  </a:t>
            </a:r>
          </a:p>
        </p:txBody>
      </p:sp>
      <p:pic>
        <p:nvPicPr>
          <p:cNvPr id="6" name="Picture 5" descr="A book cover with text&#10;&#10;AI-generated content may be incorrect.">
            <a:extLst>
              <a:ext uri="{FF2B5EF4-FFF2-40B4-BE49-F238E27FC236}">
                <a16:creationId xmlns:a16="http://schemas.microsoft.com/office/drawing/2014/main" id="{A660AFE2-57ED-7AD9-16A5-2FFB50EE26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301" y="1087722"/>
            <a:ext cx="2484332" cy="3523875"/>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descr="A computer screen showing steps to a plant framework&#10;&#10;AI-generated content may be incorrect.">
            <a:extLst>
              <a:ext uri="{FF2B5EF4-FFF2-40B4-BE49-F238E27FC236}">
                <a16:creationId xmlns:a16="http://schemas.microsoft.com/office/drawing/2014/main" id="{76623ADD-DADE-E95D-D878-D381D7BFF7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7294" y="988448"/>
            <a:ext cx="4923347" cy="3483268"/>
          </a:xfrm>
          <a:prstGeom prst="rect">
            <a:avLst/>
          </a:prstGeom>
        </p:spPr>
      </p:pic>
      <p:pic>
        <p:nvPicPr>
          <p:cNvPr id="3" name="Picture 2">
            <a:extLst>
              <a:ext uri="{FF2B5EF4-FFF2-40B4-BE49-F238E27FC236}">
                <a16:creationId xmlns:a16="http://schemas.microsoft.com/office/drawing/2014/main" id="{302B2F27-82DD-5F80-E04A-DC5AC07A5B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5302" y="1303337"/>
            <a:ext cx="2610853" cy="3483268"/>
          </a:xfrm>
          <a:prstGeom prst="rect">
            <a:avLst/>
          </a:prstGeom>
        </p:spPr>
      </p:pic>
      <p:pic>
        <p:nvPicPr>
          <p:cNvPr id="4" name="Content Placeholder 5">
            <a:extLst>
              <a:ext uri="{FF2B5EF4-FFF2-40B4-BE49-F238E27FC236}">
                <a16:creationId xmlns:a16="http://schemas.microsoft.com/office/drawing/2014/main" id="{B113E97D-553E-EEE3-D764-AAAE10B50ECB}"/>
              </a:ext>
            </a:extLst>
          </p:cNvPr>
          <p:cNvPicPr>
            <a:picLocks noGrp="1" noChangeAspect="1"/>
          </p:cNvPicPr>
          <p:nvPr>
            <p:ph sz="quarter" idx="10"/>
          </p:nvPr>
        </p:nvPicPr>
        <p:blipFill>
          <a:blip r:embed="rId6"/>
          <a:stretch>
            <a:fillRect/>
          </a:stretch>
        </p:blipFill>
        <p:spPr>
          <a:xfrm>
            <a:off x="2474678" y="5391398"/>
            <a:ext cx="1690388" cy="757760"/>
          </a:xfrm>
          <a:prstGeom prst="rect">
            <a:avLst/>
          </a:prstGeom>
        </p:spPr>
      </p:pic>
      <p:pic>
        <p:nvPicPr>
          <p:cNvPr id="8" name="Picture 7" descr="A map of england with a map of the united kingdom&#10;&#10;AI-generated content may be incorrect.">
            <a:extLst>
              <a:ext uri="{FF2B5EF4-FFF2-40B4-BE49-F238E27FC236}">
                <a16:creationId xmlns:a16="http://schemas.microsoft.com/office/drawing/2014/main" id="{79EBB3F9-ACF7-6F76-93E7-EAF2759FFABD}"/>
              </a:ext>
            </a:extLst>
          </p:cNvPr>
          <p:cNvPicPr>
            <a:picLocks noChangeAspect="1"/>
          </p:cNvPicPr>
          <p:nvPr/>
        </p:nvPicPr>
        <p:blipFill>
          <a:blip r:embed="rId7"/>
          <a:stretch>
            <a:fillRect/>
          </a:stretch>
        </p:blipFill>
        <p:spPr>
          <a:xfrm>
            <a:off x="4259727" y="4611597"/>
            <a:ext cx="3274034" cy="2114229"/>
          </a:xfrm>
          <a:prstGeom prst="rect">
            <a:avLst/>
          </a:prstGeom>
        </p:spPr>
      </p:pic>
    </p:spTree>
    <p:extLst>
      <p:ext uri="{BB962C8B-B14F-4D97-AF65-F5344CB8AC3E}">
        <p14:creationId xmlns:p14="http://schemas.microsoft.com/office/powerpoint/2010/main" val="2424908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A6AFC-837F-E6E0-DB1F-287F50EDC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C5145-733E-A4F7-C5E6-39F809CD0DD2}"/>
              </a:ext>
            </a:extLst>
          </p:cNvPr>
          <p:cNvSpPr>
            <a:spLocks noGrp="1"/>
          </p:cNvSpPr>
          <p:nvPr>
            <p:ph type="title"/>
          </p:nvPr>
        </p:nvSpPr>
        <p:spPr/>
        <p:txBody>
          <a:bodyPr>
            <a:normAutofit fontScale="90000"/>
          </a:bodyPr>
          <a:lstStyle/>
          <a:p>
            <a:pPr fontAlgn="base"/>
            <a:r>
              <a:rPr lang="en-GB" b="1" dirty="0"/>
              <a:t>Data, Research and Evaluation Workgroup – upcoming next 6 months</a:t>
            </a:r>
          </a:p>
        </p:txBody>
      </p:sp>
      <p:sp>
        <p:nvSpPr>
          <p:cNvPr id="6" name="Content Placeholder 3">
            <a:extLst>
              <a:ext uri="{FF2B5EF4-FFF2-40B4-BE49-F238E27FC236}">
                <a16:creationId xmlns:a16="http://schemas.microsoft.com/office/drawing/2014/main" id="{2CD29E86-39D3-E38F-524F-727162731622}"/>
              </a:ext>
            </a:extLst>
          </p:cNvPr>
          <p:cNvSpPr txBox="1">
            <a:spLocks/>
          </p:cNvSpPr>
          <p:nvPr/>
        </p:nvSpPr>
        <p:spPr>
          <a:xfrm>
            <a:off x="615347" y="1423929"/>
            <a:ext cx="6499828" cy="5205471"/>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5000"/>
              </a:lnSpc>
              <a:spcBef>
                <a:spcPts val="0"/>
              </a:spcBef>
              <a:spcAft>
                <a:spcPts val="800"/>
              </a:spcAft>
              <a:buClr>
                <a:srgbClr val="E41F18"/>
              </a:buClr>
              <a:buSzTx/>
              <a:buFont typeface="Arial" panose="020B0604020202020204" pitchFamily="34" charset="0"/>
              <a:buChar char="•"/>
              <a:tabLst>
                <a:tab pos="457200" algn="l"/>
              </a:tabLst>
              <a:defRPr/>
            </a:pPr>
            <a:r>
              <a:rPr kumimoji="0" lang="en-GB" sz="2200" b="0" i="0" u="none" strike="noStrike" kern="100" cap="none" spc="0" normalizeH="0" baseline="0" noProof="0" dirty="0">
                <a:ln>
                  <a:noFill/>
                </a:ln>
                <a:solidFill>
                  <a:srgbClr val="1E1541"/>
                </a:solidFill>
                <a:effectLst/>
                <a:uLnTx/>
                <a:uFillTx/>
                <a:latin typeface="Arial" panose="020B0604020202020204" pitchFamily="34" charset="0"/>
                <a:ea typeface="Aptos" panose="020B0004020202020204" pitchFamily="34" charset="0"/>
                <a:cs typeface="Arial" panose="020B0604020202020204" pitchFamily="34" charset="0"/>
              </a:rPr>
              <a:t>Economic impact </a:t>
            </a:r>
            <a:r>
              <a:rPr lang="en-GB" sz="2200" kern="100" dirty="0">
                <a:solidFill>
                  <a:srgbClr val="1E1541"/>
                </a:solidFill>
                <a:latin typeface="Arial" panose="020B0604020202020204" pitchFamily="34" charset="0"/>
                <a:ea typeface="Aptos" panose="020B0004020202020204" pitchFamily="34" charset="0"/>
                <a:cs typeface="Arial" panose="020B0604020202020204" pitchFamily="34" charset="0"/>
              </a:rPr>
              <a:t>report – LVEP level analysis – March</a:t>
            </a:r>
          </a:p>
          <a:p>
            <a:pPr marL="342900" indent="-342900">
              <a:lnSpc>
                <a:spcPct val="115000"/>
              </a:lnSpc>
              <a:spcAft>
                <a:spcPts val="800"/>
              </a:spcAft>
              <a:buFont typeface="Arial" panose="020B0604020202020204" pitchFamily="34" charset="0"/>
              <a:buChar char="•"/>
              <a:tabLst>
                <a:tab pos="457200" algn="l"/>
              </a:tabLst>
            </a:pPr>
            <a:r>
              <a:rPr lang="en-GB" sz="2200" kern="100" dirty="0">
                <a:solidFill>
                  <a:srgbClr val="1E1541"/>
                </a:solidFill>
                <a:latin typeface="Arial" panose="020B0604020202020204" pitchFamily="34" charset="0"/>
                <a:ea typeface="Aptos" panose="020B0004020202020204" pitchFamily="34" charset="0"/>
                <a:cs typeface="Arial" panose="020B0604020202020204" pitchFamily="34" charset="0"/>
              </a:rPr>
              <a:t>Domestic data for Visa spend – LVEP level - March</a:t>
            </a:r>
            <a:endParaRPr kumimoji="0" lang="en-GB" sz="2200" b="0" i="0" u="none" strike="noStrike" kern="100" cap="none" spc="0" normalizeH="0" baseline="0" noProof="0" dirty="0">
              <a:ln>
                <a:noFill/>
              </a:ln>
              <a:solidFill>
                <a:srgbClr val="1E1541"/>
              </a:solidFill>
              <a:effectLst/>
              <a:uLnTx/>
              <a:uFillTx/>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Arial" panose="020B0604020202020204" pitchFamily="34" charset="0"/>
              <a:buChar char="•"/>
              <a:tabLst>
                <a:tab pos="457200" algn="l"/>
              </a:tabLst>
              <a:defRPr/>
            </a:pPr>
            <a:r>
              <a:rPr lang="en-GB" sz="2200" kern="100" dirty="0">
                <a:solidFill>
                  <a:srgbClr val="1E1541"/>
                </a:solidFill>
                <a:latin typeface="Arial" panose="020B0604020202020204" pitchFamily="34" charset="0"/>
                <a:ea typeface="Aptos" panose="020B0004020202020204" pitchFamily="34" charset="0"/>
                <a:cs typeface="Arial" panose="020B0604020202020204" pitchFamily="34" charset="0"/>
              </a:rPr>
              <a:t>Domestic market segmentation - April</a:t>
            </a:r>
          </a:p>
          <a:p>
            <a:pPr marL="342900" lvl="0" indent="-342900">
              <a:lnSpc>
                <a:spcPct val="115000"/>
              </a:lnSpc>
              <a:spcAft>
                <a:spcPts val="800"/>
              </a:spcAft>
              <a:buFont typeface="Arial" panose="020B0604020202020204" pitchFamily="34" charset="0"/>
              <a:buChar char="•"/>
              <a:tabLst>
                <a:tab pos="457200" algn="l"/>
              </a:tabLst>
              <a:defRPr/>
            </a:pPr>
            <a:r>
              <a:rPr lang="en-GB" sz="2200" kern="100" dirty="0">
                <a:solidFill>
                  <a:srgbClr val="1E1541"/>
                </a:solidFill>
                <a:latin typeface="Arial" panose="020B0604020202020204" pitchFamily="34" charset="0"/>
                <a:ea typeface="Aptos" panose="020B0004020202020204" pitchFamily="34" charset="0"/>
                <a:cs typeface="Arial" panose="020B0604020202020204" pitchFamily="34" charset="0"/>
              </a:rPr>
              <a:t>Mosaic International product and market research - March</a:t>
            </a:r>
          </a:p>
          <a:p>
            <a:pPr marL="342900" lvl="0" indent="-342900">
              <a:lnSpc>
                <a:spcPct val="115000"/>
              </a:lnSpc>
              <a:spcAft>
                <a:spcPts val="800"/>
              </a:spcAft>
              <a:buFont typeface="Arial" panose="020B0604020202020204" pitchFamily="34" charset="0"/>
              <a:buChar char="•"/>
              <a:tabLst>
                <a:tab pos="457200" algn="l"/>
              </a:tabLst>
              <a:defRPr/>
            </a:pPr>
            <a:r>
              <a:rPr lang="en-GB" sz="2200" kern="100" dirty="0">
                <a:solidFill>
                  <a:srgbClr val="1E1541"/>
                </a:solidFill>
                <a:latin typeface="Arial" panose="020B0604020202020204" pitchFamily="34" charset="0"/>
                <a:ea typeface="Aptos" panose="020B0004020202020204" pitchFamily="34" charset="0"/>
                <a:cs typeface="Arial" panose="020B0604020202020204" pitchFamily="34" charset="0"/>
              </a:rPr>
              <a:t>Accommodation stock audit – March</a:t>
            </a:r>
          </a:p>
          <a:p>
            <a:pPr marL="342900" indent="-342900">
              <a:lnSpc>
                <a:spcPct val="115000"/>
              </a:lnSpc>
              <a:spcAft>
                <a:spcPts val="800"/>
              </a:spcAft>
              <a:buFont typeface="Arial" panose="020B0604020202020204" pitchFamily="34" charset="0"/>
              <a:buChar char="•"/>
              <a:tabLst>
                <a:tab pos="457200" algn="l"/>
              </a:tabLst>
              <a:defRPr/>
            </a:pPr>
            <a:r>
              <a:rPr lang="en-GB" sz="2200" kern="100" dirty="0">
                <a:solidFill>
                  <a:srgbClr val="1E1541"/>
                </a:solidFill>
                <a:latin typeface="Arial" panose="020B0604020202020204" pitchFamily="34" charset="0"/>
                <a:ea typeface="Aptos" panose="020B0004020202020204" pitchFamily="34" charset="0"/>
                <a:cs typeface="Arial" panose="020B0604020202020204" pitchFamily="34" charset="0"/>
              </a:rPr>
              <a:t>Annual Attractions survey new approach - April</a:t>
            </a:r>
          </a:p>
          <a:p>
            <a:pPr marL="342900" indent="-342900">
              <a:lnSpc>
                <a:spcPct val="115000"/>
              </a:lnSpc>
              <a:spcAft>
                <a:spcPts val="800"/>
              </a:spcAft>
              <a:buFont typeface="Arial" panose="020B0604020202020204" pitchFamily="34" charset="0"/>
              <a:buChar char="•"/>
              <a:tabLst>
                <a:tab pos="457200" algn="l"/>
              </a:tabLst>
              <a:defRPr/>
            </a:pPr>
            <a:r>
              <a:rPr lang="en-GB" sz="2200" kern="100" dirty="0">
                <a:solidFill>
                  <a:srgbClr val="1E1541"/>
                </a:solidFill>
                <a:latin typeface="Arial" panose="020B0604020202020204" pitchFamily="34" charset="0"/>
                <a:ea typeface="Aptos" panose="020B0004020202020204" pitchFamily="34" charset="0"/>
                <a:cs typeface="Arial" panose="020B0604020202020204" pitchFamily="34" charset="0"/>
              </a:rPr>
              <a:t>LVEP KPI directory - April</a:t>
            </a:r>
          </a:p>
          <a:p>
            <a:pPr marL="342900" lvl="0" indent="-342900">
              <a:lnSpc>
                <a:spcPct val="115000"/>
              </a:lnSpc>
              <a:spcAft>
                <a:spcPts val="800"/>
              </a:spcAft>
              <a:buFont typeface="Arial" panose="020B0604020202020204" pitchFamily="34" charset="0"/>
              <a:buChar char="•"/>
              <a:tabLst>
                <a:tab pos="457200" algn="l"/>
              </a:tabLst>
              <a:defRPr/>
            </a:pPr>
            <a:r>
              <a:rPr kumimoji="0" lang="en-GB" sz="2200" b="0" i="0" u="none" strike="noStrike" kern="100" cap="none" spc="0" normalizeH="0" baseline="0" noProof="0" dirty="0">
                <a:ln>
                  <a:noFill/>
                </a:ln>
                <a:solidFill>
                  <a:srgbClr val="1E1541"/>
                </a:solidFill>
                <a:effectLst/>
                <a:uLnTx/>
                <a:uFillTx/>
                <a:latin typeface="Arial" panose="020B0604020202020204" pitchFamily="34" charset="0"/>
                <a:ea typeface="Aptos" panose="020B0004020202020204" pitchFamily="34" charset="0"/>
                <a:cs typeface="Arial" panose="020B0604020202020204" pitchFamily="34" charset="0"/>
              </a:rPr>
              <a:t>Re-brief </a:t>
            </a:r>
            <a:r>
              <a:rPr lang="en-GB" sz="2200" kern="100" dirty="0">
                <a:solidFill>
                  <a:srgbClr val="1E1541"/>
                </a:solidFill>
                <a:latin typeface="Arial" panose="020B0604020202020204" pitchFamily="34" charset="0"/>
                <a:ea typeface="Aptos" panose="020B0004020202020204" pitchFamily="34" charset="0"/>
                <a:cs typeface="Arial" panose="020B0604020202020204" pitchFamily="34" charset="0"/>
              </a:rPr>
              <a:t>hotel occupancy - July</a:t>
            </a:r>
            <a:endParaRPr kumimoji="0" lang="en-GB" sz="2200" b="0" i="0" u="none" strike="noStrike" kern="100" cap="none" spc="0" normalizeH="0" baseline="0" noProof="0" dirty="0">
              <a:ln>
                <a:noFill/>
              </a:ln>
              <a:solidFill>
                <a:srgbClr val="1E1541"/>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CDE41CB-B8E2-B4CE-D6A9-5CD2CB864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365" y="990600"/>
            <a:ext cx="4759635" cy="5867400"/>
          </a:xfrm>
          <a:prstGeom prst="rect">
            <a:avLst/>
          </a:prstGeom>
        </p:spPr>
      </p:pic>
      <p:sp>
        <p:nvSpPr>
          <p:cNvPr id="7" name="Text Placeholder 23">
            <a:extLst>
              <a:ext uri="{FF2B5EF4-FFF2-40B4-BE49-F238E27FC236}">
                <a16:creationId xmlns:a16="http://schemas.microsoft.com/office/drawing/2014/main" id="{CA739431-707B-BEDC-F2C3-65115AC5907F}"/>
              </a:ext>
            </a:extLst>
          </p:cNvPr>
          <p:cNvSpPr txBox="1">
            <a:spLocks/>
          </p:cNvSpPr>
          <p:nvPr/>
        </p:nvSpPr>
        <p:spPr>
          <a:xfrm>
            <a:off x="7488977" y="6486451"/>
            <a:ext cx="4714754" cy="381152"/>
          </a:xfrm>
          <a:prstGeom prst="rect">
            <a:avLst/>
          </a:prstGeom>
          <a:solidFill>
            <a:srgbClr val="1E1541"/>
          </a:solidFill>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solidFill>
                  <a:schemeClr val="bg1"/>
                </a:solidFill>
                <a:latin typeface="Aptos"/>
                <a:ea typeface="Times New Roman" panose="02020603050405020304" pitchFamily="18" charset="0"/>
                <a:cs typeface="Aptos" panose="020B0004020202020204" pitchFamily="34" charset="0"/>
              </a:rPr>
              <a:t>Southwold  - </a:t>
            </a:r>
            <a:r>
              <a:rPr lang="en-GB" sz="1400" b="1" dirty="0" err="1">
                <a:solidFill>
                  <a:schemeClr val="bg1"/>
                </a:solidFill>
                <a:latin typeface="Aptos"/>
                <a:ea typeface="Times New Roman" panose="02020603050405020304" pitchFamily="18" charset="0"/>
                <a:cs typeface="Aptos" panose="020B0004020202020204" pitchFamily="34" charset="0"/>
              </a:rPr>
              <a:t>Alamy</a:t>
            </a:r>
            <a:r>
              <a:rPr lang="en-GB" sz="1400" b="1" dirty="0">
                <a:solidFill>
                  <a:schemeClr val="bg1"/>
                </a:solidFill>
                <a:latin typeface="Aptos"/>
                <a:ea typeface="Times New Roman" panose="02020603050405020304" pitchFamily="18" charset="0"/>
                <a:cs typeface="Aptos" panose="020B0004020202020204" pitchFamily="34" charset="0"/>
              </a:rPr>
              <a:t> / </a:t>
            </a:r>
            <a:r>
              <a:rPr lang="en-GB" sz="1400" b="1" dirty="0" err="1">
                <a:solidFill>
                  <a:schemeClr val="bg1"/>
                </a:solidFill>
                <a:latin typeface="Aptos"/>
                <a:ea typeface="Times New Roman" panose="02020603050405020304" pitchFamily="18" charset="0"/>
                <a:cs typeface="Aptos" panose="020B0004020202020204" pitchFamily="34" charset="0"/>
              </a:rPr>
              <a:t>Lankowski</a:t>
            </a:r>
            <a:r>
              <a:rPr lang="en-GB" dirty="0" err="1"/>
              <a:t>Lankowsky</a:t>
            </a:r>
            <a:r>
              <a:rPr lang="en-GB" dirty="0"/>
              <a:t> / Alamy 	</a:t>
            </a:r>
          </a:p>
          <a:p>
            <a:pPr marL="0" indent="0">
              <a:buNone/>
            </a:pPr>
            <a:br>
              <a:rPr lang="en-GB" sz="1800" b="1" dirty="0">
                <a:effectLst/>
                <a:latin typeface="Aptos" panose="020B0004020202020204" pitchFamily="34" charset="0"/>
                <a:ea typeface="Times New Roman" panose="02020603050405020304" pitchFamily="18" charset="0"/>
                <a:cs typeface="Aptos" panose="020B0004020202020204" pitchFamily="34" charset="0"/>
              </a:rPr>
            </a:br>
            <a:endParaRPr lang="en-GB" dirty="0">
              <a:solidFill>
                <a:schemeClr val="bg1"/>
              </a:solidFill>
              <a:cs typeface="Arial"/>
            </a:endParaRPr>
          </a:p>
        </p:txBody>
      </p:sp>
    </p:spTree>
    <p:extLst>
      <p:ext uri="{BB962C8B-B14F-4D97-AF65-F5344CB8AC3E}">
        <p14:creationId xmlns:p14="http://schemas.microsoft.com/office/powerpoint/2010/main" val="2179950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8A1D45-4B6D-2717-7BB3-D28067564B66}"/>
              </a:ext>
            </a:extLst>
          </p:cNvPr>
          <p:cNvSpPr>
            <a:spLocks noGrp="1"/>
          </p:cNvSpPr>
          <p:nvPr>
            <p:ph type="title"/>
          </p:nvPr>
        </p:nvSpPr>
        <p:spPr>
          <a:xfrm>
            <a:off x="905254" y="416281"/>
            <a:ext cx="10382338" cy="837189"/>
          </a:xfrm>
        </p:spPr>
        <p:txBody>
          <a:bodyPr>
            <a:normAutofit/>
          </a:bodyPr>
          <a:lstStyle/>
          <a:p>
            <a:r>
              <a:rPr lang="en-GB"/>
              <a:t>VisitBritain Priority: Rebuilding Inbound Value</a:t>
            </a:r>
          </a:p>
        </p:txBody>
      </p:sp>
      <p:sp>
        <p:nvSpPr>
          <p:cNvPr id="12" name="TextBox 11">
            <a:extLst>
              <a:ext uri="{FF2B5EF4-FFF2-40B4-BE49-F238E27FC236}">
                <a16:creationId xmlns:a16="http://schemas.microsoft.com/office/drawing/2014/main" id="{759EC0CD-D30D-90AD-6BD8-AFCE7CCFD83E}"/>
              </a:ext>
            </a:extLst>
          </p:cNvPr>
          <p:cNvSpPr txBox="1"/>
          <p:nvPr/>
        </p:nvSpPr>
        <p:spPr>
          <a:xfrm>
            <a:off x="388884" y="1189481"/>
            <a:ext cx="1174818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41F17"/>
                </a:solidFill>
                <a:effectLst/>
                <a:uLnTx/>
                <a:uFillTx/>
                <a:ea typeface="+mn-ea"/>
                <a:cs typeface="+mn-cs"/>
              </a:rPr>
              <a:t>Position Britain as a dynamic, diverse, sustainable and inclusive destination, prioritising regional and seasonal dispersal.</a:t>
            </a:r>
          </a:p>
        </p:txBody>
      </p:sp>
      <p:sp>
        <p:nvSpPr>
          <p:cNvPr id="14" name="Rectangle 13">
            <a:extLst>
              <a:ext uri="{FF2B5EF4-FFF2-40B4-BE49-F238E27FC236}">
                <a16:creationId xmlns:a16="http://schemas.microsoft.com/office/drawing/2014/main" id="{C9D17D66-9BD2-E489-7BF2-C2BE03E74FFC}"/>
              </a:ext>
            </a:extLst>
          </p:cNvPr>
          <p:cNvSpPr/>
          <p:nvPr/>
        </p:nvSpPr>
        <p:spPr>
          <a:xfrm>
            <a:off x="388883" y="1939273"/>
            <a:ext cx="4527888" cy="5680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rial" panose="020B0604020202020204"/>
                <a:ea typeface="+mn-ea"/>
                <a:cs typeface="+mn-cs"/>
              </a:rPr>
              <a:t>Connect &amp; Distribute</a:t>
            </a:r>
          </a:p>
        </p:txBody>
      </p:sp>
      <p:sp>
        <p:nvSpPr>
          <p:cNvPr id="15" name="Rectangle 14">
            <a:extLst>
              <a:ext uri="{FF2B5EF4-FFF2-40B4-BE49-F238E27FC236}">
                <a16:creationId xmlns:a16="http://schemas.microsoft.com/office/drawing/2014/main" id="{1E0ACCF8-BA4C-708A-A9B3-379BFFA43FB4}"/>
              </a:ext>
            </a:extLst>
          </p:cNvPr>
          <p:cNvSpPr/>
          <p:nvPr/>
        </p:nvSpPr>
        <p:spPr>
          <a:xfrm>
            <a:off x="459201" y="2364614"/>
            <a:ext cx="11008951" cy="906049"/>
          </a:xfrm>
          <a:prstGeom prst="rect">
            <a:avLst/>
          </a:prstGeom>
          <a:no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65790E68-D142-EEB7-3785-A17A8E8075E9}"/>
              </a:ext>
            </a:extLst>
          </p:cNvPr>
          <p:cNvSpPr txBox="1"/>
          <p:nvPr/>
        </p:nvSpPr>
        <p:spPr>
          <a:xfrm>
            <a:off x="567560" y="2465090"/>
            <a:ext cx="1072003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1541"/>
                </a:solidFill>
                <a:effectLst/>
                <a:uLnTx/>
                <a:uFillTx/>
                <a:ea typeface="+mn-ea"/>
                <a:cs typeface="+mn-cs"/>
              </a:rPr>
              <a:t>Supporting destinations </a:t>
            </a:r>
            <a:r>
              <a:rPr lang="en-GB" sz="2400" err="1">
                <a:solidFill>
                  <a:srgbClr val="1E1541"/>
                </a:solidFill>
              </a:rPr>
              <a:t>i</a:t>
            </a:r>
            <a:r>
              <a:rPr kumimoji="0" lang="en-GB" sz="2400" b="0" i="0" u="none" strike="noStrike" kern="1200" cap="none" spc="0" normalizeH="0" baseline="0" noProof="0" err="1">
                <a:ln>
                  <a:noFill/>
                </a:ln>
                <a:solidFill>
                  <a:srgbClr val="1E1541"/>
                </a:solidFill>
                <a:effectLst/>
                <a:uLnTx/>
                <a:uFillTx/>
                <a:ea typeface="+mn-ea"/>
                <a:cs typeface="+mn-cs"/>
              </a:rPr>
              <a:t>nternational</a:t>
            </a:r>
            <a:r>
              <a:rPr kumimoji="0" lang="en-GB" sz="2400" b="0" i="0" u="none" strike="noStrike" kern="1200" cap="none" spc="0" normalizeH="0" baseline="0" noProof="0">
                <a:ln>
                  <a:noFill/>
                </a:ln>
                <a:solidFill>
                  <a:srgbClr val="1E1541"/>
                </a:solidFill>
                <a:effectLst/>
                <a:uLnTx/>
                <a:uFillTx/>
                <a:ea typeface="+mn-ea"/>
                <a:cs typeface="+mn-cs"/>
              </a:rPr>
              <a:t> strategies - linking buyers and suppliers through familiarisation visits and trade shows</a:t>
            </a:r>
            <a:endParaRPr lang="en-GB" sz="2400" b="1">
              <a:solidFill>
                <a:srgbClr val="1E1541"/>
              </a:solidFill>
            </a:endParaRPr>
          </a:p>
        </p:txBody>
      </p:sp>
      <p:sp>
        <p:nvSpPr>
          <p:cNvPr id="18" name="Rectangle 17">
            <a:extLst>
              <a:ext uri="{FF2B5EF4-FFF2-40B4-BE49-F238E27FC236}">
                <a16:creationId xmlns:a16="http://schemas.microsoft.com/office/drawing/2014/main" id="{00EB7E9E-7E39-316D-3231-A3F6F2FD86B2}"/>
              </a:ext>
            </a:extLst>
          </p:cNvPr>
          <p:cNvSpPr/>
          <p:nvPr/>
        </p:nvSpPr>
        <p:spPr>
          <a:xfrm>
            <a:off x="388884" y="3462498"/>
            <a:ext cx="4527887" cy="670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rial" panose="020B0604020202020204"/>
                <a:ea typeface="+mn-ea"/>
                <a:cs typeface="+mn-cs"/>
              </a:rPr>
              <a:t>Inspire</a:t>
            </a:r>
          </a:p>
        </p:txBody>
      </p:sp>
      <p:sp>
        <p:nvSpPr>
          <p:cNvPr id="19" name="Rectangle 18">
            <a:extLst>
              <a:ext uri="{FF2B5EF4-FFF2-40B4-BE49-F238E27FC236}">
                <a16:creationId xmlns:a16="http://schemas.microsoft.com/office/drawing/2014/main" id="{4FF047B1-364E-1C39-5ADE-94E78087C7A0}"/>
              </a:ext>
            </a:extLst>
          </p:cNvPr>
          <p:cNvSpPr/>
          <p:nvPr/>
        </p:nvSpPr>
        <p:spPr>
          <a:xfrm>
            <a:off x="415943" y="3988893"/>
            <a:ext cx="11023265" cy="990576"/>
          </a:xfrm>
          <a:prstGeom prst="rect">
            <a:avLst/>
          </a:prstGeom>
          <a:no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50183D6E-7049-224E-8965-88913F5D3E3D}"/>
              </a:ext>
            </a:extLst>
          </p:cNvPr>
          <p:cNvSpPr txBox="1"/>
          <p:nvPr/>
        </p:nvSpPr>
        <p:spPr>
          <a:xfrm>
            <a:off x="567560" y="4148472"/>
            <a:ext cx="106718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solidFill>
              </a:rPr>
              <a:t>I</a:t>
            </a:r>
            <a:r>
              <a:rPr kumimoji="0" lang="en-GB" sz="2400" b="0" i="0" u="none" strike="noStrike" kern="1200" cap="none" spc="0" normalizeH="0" baseline="0" noProof="0" dirty="0" err="1">
                <a:ln>
                  <a:noFill/>
                </a:ln>
                <a:solidFill>
                  <a:schemeClr val="accent1"/>
                </a:solidFill>
                <a:effectLst/>
                <a:uLnTx/>
                <a:uFillTx/>
                <a:ea typeface="+mn-ea"/>
                <a:cs typeface="+mn-cs"/>
              </a:rPr>
              <a:t>nnovative</a:t>
            </a:r>
            <a:r>
              <a:rPr kumimoji="0" lang="en-GB" sz="2400" b="0" i="0" u="none" strike="noStrike" kern="1200" cap="none" spc="0" normalizeH="0" baseline="0" noProof="0" dirty="0">
                <a:ln>
                  <a:noFill/>
                </a:ln>
                <a:solidFill>
                  <a:schemeClr val="accent1"/>
                </a:solidFill>
                <a:effectLst/>
                <a:uLnTx/>
                <a:uFillTx/>
                <a:ea typeface="+mn-ea"/>
                <a:cs typeface="+mn-cs"/>
              </a:rPr>
              <a:t> marketing campaigns – Starring Great Britain, phase 2  </a:t>
            </a:r>
          </a:p>
        </p:txBody>
      </p:sp>
      <p:sp>
        <p:nvSpPr>
          <p:cNvPr id="21" name="Rectangle 20">
            <a:extLst>
              <a:ext uri="{FF2B5EF4-FFF2-40B4-BE49-F238E27FC236}">
                <a16:creationId xmlns:a16="http://schemas.microsoft.com/office/drawing/2014/main" id="{20C398EA-75DC-5FAC-EC1D-1A1492308C22}"/>
              </a:ext>
            </a:extLst>
          </p:cNvPr>
          <p:cNvSpPr/>
          <p:nvPr/>
        </p:nvSpPr>
        <p:spPr>
          <a:xfrm>
            <a:off x="388884" y="5229111"/>
            <a:ext cx="4477307" cy="658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rial" panose="020B0604020202020204"/>
                <a:ea typeface="+mn-ea"/>
                <a:cs typeface="+mn-cs"/>
              </a:rPr>
              <a:t>Convert</a:t>
            </a:r>
          </a:p>
        </p:txBody>
      </p:sp>
      <p:sp>
        <p:nvSpPr>
          <p:cNvPr id="22" name="Rectangle 21">
            <a:extLst>
              <a:ext uri="{FF2B5EF4-FFF2-40B4-BE49-F238E27FC236}">
                <a16:creationId xmlns:a16="http://schemas.microsoft.com/office/drawing/2014/main" id="{27FE4EC6-3F6B-607F-5B83-ED27D19E2CC9}"/>
              </a:ext>
            </a:extLst>
          </p:cNvPr>
          <p:cNvSpPr/>
          <p:nvPr/>
        </p:nvSpPr>
        <p:spPr>
          <a:xfrm>
            <a:off x="473515" y="5718052"/>
            <a:ext cx="11008951" cy="755021"/>
          </a:xfrm>
          <a:prstGeom prst="rect">
            <a:avLst/>
          </a:prstGeom>
          <a:no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4D1BECF5-6FD5-050E-F918-74C8E8D68883}"/>
              </a:ext>
            </a:extLst>
          </p:cNvPr>
          <p:cNvSpPr txBox="1"/>
          <p:nvPr/>
        </p:nvSpPr>
        <p:spPr>
          <a:xfrm>
            <a:off x="567561" y="5953607"/>
            <a:ext cx="10720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1541"/>
                </a:solidFill>
                <a:effectLst/>
                <a:uLnTx/>
                <a:uFillTx/>
                <a:ea typeface="+mn-ea"/>
                <a:cs typeface="+mn-cs"/>
              </a:rPr>
              <a:t>Working with Airports, airlines and booking agents i.e. Tripadvisor</a:t>
            </a:r>
          </a:p>
        </p:txBody>
      </p:sp>
    </p:spTree>
    <p:extLst>
      <p:ext uri="{BB962C8B-B14F-4D97-AF65-F5344CB8AC3E}">
        <p14:creationId xmlns:p14="http://schemas.microsoft.com/office/powerpoint/2010/main" val="47112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4" descr="Partner Logo here">
            <a:extLst>
              <a:ext uri="{FF2B5EF4-FFF2-40B4-BE49-F238E27FC236}">
                <a16:creationId xmlns:a16="http://schemas.microsoft.com/office/drawing/2014/main" id="{E906D962-5D57-9148-BFDE-24BFC3888474}"/>
              </a:ext>
            </a:extLst>
          </p:cNvPr>
          <p:cNvSpPr txBox="1">
            <a:spLocks/>
          </p:cNvSpPr>
          <p:nvPr/>
        </p:nvSpPr>
        <p:spPr>
          <a:xfrm>
            <a:off x="7273636" y="6336504"/>
            <a:ext cx="2934412" cy="3651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sp>
        <p:nvSpPr>
          <p:cNvPr id="7" name="Picture Placeholder 4" descr="Partner Logo here">
            <a:extLst>
              <a:ext uri="{FF2B5EF4-FFF2-40B4-BE49-F238E27FC236}">
                <a16:creationId xmlns:a16="http://schemas.microsoft.com/office/drawing/2014/main" id="{8254717C-4241-DC4D-9BE1-565BC52C0178}"/>
              </a:ext>
            </a:extLst>
          </p:cNvPr>
          <p:cNvSpPr txBox="1">
            <a:spLocks/>
          </p:cNvSpPr>
          <p:nvPr/>
        </p:nvSpPr>
        <p:spPr>
          <a:xfrm>
            <a:off x="7426036" y="6488904"/>
            <a:ext cx="2934412" cy="3651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sp>
        <p:nvSpPr>
          <p:cNvPr id="24" name="TextBox 23">
            <a:extLst>
              <a:ext uri="{FF2B5EF4-FFF2-40B4-BE49-F238E27FC236}">
                <a16:creationId xmlns:a16="http://schemas.microsoft.com/office/drawing/2014/main" id="{F1D05EED-D02E-B43A-CF4D-871576DC3BCA}"/>
              </a:ext>
            </a:extLst>
          </p:cNvPr>
          <p:cNvSpPr txBox="1"/>
          <p:nvPr/>
        </p:nvSpPr>
        <p:spPr>
          <a:xfrm>
            <a:off x="5348144" y="6265766"/>
            <a:ext cx="6111240" cy="44627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FFFFFF"/>
                </a:solidFill>
                <a:effectLst/>
                <a:uLnTx/>
                <a:uFillTx/>
                <a:latin typeface="Arial"/>
                <a:ea typeface="+mn-ea"/>
                <a:cs typeface="Arial"/>
                <a:sym typeface="Arial"/>
              </a:rPr>
              <a:t>Increasing consideration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FFFFFF"/>
                </a:solidFill>
                <a:effectLst/>
                <a:uLnTx/>
                <a:uFillTx/>
                <a:latin typeface="Arial"/>
                <a:ea typeface="+mn-ea"/>
                <a:cs typeface="Arial"/>
                <a:sym typeface="Arial"/>
              </a:rPr>
              <a:t>Driving urgency</a:t>
            </a:r>
          </a:p>
        </p:txBody>
      </p:sp>
      <p:sp>
        <p:nvSpPr>
          <p:cNvPr id="25" name="TextBox 24">
            <a:extLst>
              <a:ext uri="{FF2B5EF4-FFF2-40B4-BE49-F238E27FC236}">
                <a16:creationId xmlns:a16="http://schemas.microsoft.com/office/drawing/2014/main" id="{EDA5B522-5586-4163-9AF8-D0E92A4309BE}"/>
              </a:ext>
            </a:extLst>
          </p:cNvPr>
          <p:cNvSpPr txBox="1"/>
          <p:nvPr/>
        </p:nvSpPr>
        <p:spPr>
          <a:xfrm>
            <a:off x="7640320" y="6027262"/>
            <a:ext cx="4364607" cy="80021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FFFFFF"/>
                </a:solidFill>
                <a:effectLst/>
                <a:uLnTx/>
                <a:uFillTx/>
                <a:latin typeface="Arial"/>
                <a:ea typeface="+mn-ea"/>
                <a:cs typeface="Arial"/>
                <a:sym typeface="Arial"/>
              </a:rPr>
              <a:t>Supported by secondary KPIs, including (but not limited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FFFFFF"/>
                </a:solidFill>
                <a:effectLst/>
                <a:uLnTx/>
                <a:uFillTx/>
                <a:latin typeface="Arial"/>
                <a:ea typeface="+mn-ea"/>
                <a:cs typeface="Arial"/>
                <a:sym typeface="Arial"/>
              </a:rPr>
              <a:t>Paid media metrics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FFFFFF"/>
                </a:solidFill>
                <a:effectLst/>
                <a:uLnTx/>
                <a:uFillTx/>
                <a:latin typeface="Arial"/>
                <a:ea typeface="+mn-ea"/>
                <a:cs typeface="Arial"/>
                <a:sym typeface="Arial"/>
              </a:rPr>
              <a:t>Earned media metrics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FFFFFF"/>
                </a:solidFill>
                <a:effectLst/>
                <a:uLnTx/>
                <a:uFillTx/>
                <a:latin typeface="Arial"/>
                <a:ea typeface="+mn-ea"/>
                <a:cs typeface="Arial"/>
                <a:sym typeface="Arial"/>
              </a:rPr>
              <a:t>Owned channel metrics</a:t>
            </a:r>
          </a:p>
        </p:txBody>
      </p:sp>
      <p:sp>
        <p:nvSpPr>
          <p:cNvPr id="11" name="TextBox 10">
            <a:extLst>
              <a:ext uri="{FF2B5EF4-FFF2-40B4-BE49-F238E27FC236}">
                <a16:creationId xmlns:a16="http://schemas.microsoft.com/office/drawing/2014/main" id="{3D5FD957-2297-AC15-1585-401AFB586044}"/>
              </a:ext>
            </a:extLst>
          </p:cNvPr>
          <p:cNvSpPr txBox="1"/>
          <p:nvPr/>
        </p:nvSpPr>
        <p:spPr>
          <a:xfrm>
            <a:off x="733036" y="368300"/>
            <a:ext cx="5399477" cy="53860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a:ln>
                  <a:noFill/>
                </a:ln>
                <a:solidFill>
                  <a:srgbClr val="1E1541"/>
                </a:solidFill>
                <a:effectLst/>
                <a:uLnTx/>
                <a:uFillTx/>
                <a:latin typeface="Arial Black"/>
                <a:ea typeface="+mn-ea"/>
                <a:cs typeface="Arial"/>
              </a:rPr>
              <a:t>Starring GREAT Britain </a:t>
            </a:r>
            <a:endParaRPr kumimoji="0" lang="en-GB" sz="2900" b="0" i="0" u="none" strike="noStrike" kern="0" cap="none" spc="0" normalizeH="0" baseline="0" noProof="0">
              <a:ln>
                <a:noFill/>
              </a:ln>
              <a:solidFill>
                <a:srgbClr val="000000"/>
              </a:solidFill>
              <a:effectLst/>
              <a:uLnTx/>
              <a:uFillTx/>
              <a:latin typeface="Arial Black"/>
              <a:ea typeface="+mn-ea"/>
              <a:cs typeface="Arial"/>
            </a:endParaRPr>
          </a:p>
        </p:txBody>
      </p:sp>
      <p:sp>
        <p:nvSpPr>
          <p:cNvPr id="14" name="TextBox 13">
            <a:extLst>
              <a:ext uri="{FF2B5EF4-FFF2-40B4-BE49-F238E27FC236}">
                <a16:creationId xmlns:a16="http://schemas.microsoft.com/office/drawing/2014/main" id="{ABD74F7C-2D73-2B4A-ECFA-64F32279CF91}"/>
              </a:ext>
            </a:extLst>
          </p:cNvPr>
          <p:cNvSpPr txBox="1"/>
          <p:nvPr/>
        </p:nvSpPr>
        <p:spPr>
          <a:xfrm>
            <a:off x="342873" y="1527597"/>
            <a:ext cx="5985236" cy="4247317"/>
          </a:xfrm>
          <a:prstGeom prst="rect">
            <a:avLst/>
          </a:prstGeom>
          <a:solidFill>
            <a:srgbClr val="002060"/>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a:solidFill>
                <a:schemeClr val="bg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Objectives</a:t>
            </a: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 </a:t>
            </a:r>
            <a:endParaRPr kumimoji="0" lang="en-GB" sz="1800" b="0" i="0" u="none" strike="noStrike" kern="1200" cap="none" spc="0" normalizeH="0" baseline="0" noProof="0">
              <a:ln>
                <a:noFill/>
              </a:ln>
              <a:solidFill>
                <a:schemeClr val="bg1"/>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Drive </a:t>
            </a: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increased consideration to visit the nations and regions of Great Britain </a:t>
            </a: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resulting in </a:t>
            </a: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incremental spend &amp; visits </a:t>
            </a: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to the economy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Demonstrate a </a:t>
            </a: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welcoming, dynamic, and diverse Britain </a:t>
            </a: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to drive urgency to visit</a:t>
            </a:r>
          </a:p>
          <a:p>
            <a:pPr marR="0" lvl="0" algn="l"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a:ln>
                <a:noFill/>
              </a:ln>
              <a:solidFill>
                <a:schemeClr val="bg1"/>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Target audience and markets</a:t>
            </a: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 </a:t>
            </a:r>
            <a:endParaRPr kumimoji="0" lang="en-GB" sz="1800" b="0" i="0" u="none" strike="noStrike" kern="1200" cap="none" spc="0" normalizeH="0" baseline="0" noProof="0">
              <a:ln>
                <a:noFill/>
              </a:ln>
              <a:solidFill>
                <a:schemeClr val="bg1"/>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'Experience Seekers'</a:t>
            </a: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 – paid campaign in US, France, Germany, Australia, Gulf Co-operation Council (GCC) countries  </a:t>
            </a:r>
            <a:endParaRPr kumimoji="0" lang="en-GB" sz="1800" b="0" i="0" u="none" strike="noStrike" kern="1200" cap="none" spc="0" normalizeH="0" baseline="0" noProof="0">
              <a:ln>
                <a:noFill/>
              </a:ln>
              <a:solidFill>
                <a:schemeClr val="bg1"/>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Owned, earned &amp; trade channels </a:t>
            </a: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rPr>
              <a:t>in all </a:t>
            </a:r>
            <a:r>
              <a:rPr kumimoji="0" lang="en-GB" sz="1800" b="0" i="0" u="none" strike="noStrike" kern="1200" cap="none" spc="0" normalizeH="0" baseline="0" noProof="0">
                <a:ln>
                  <a:noFill/>
                </a:ln>
                <a:solidFill>
                  <a:schemeClr val="bg1"/>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global VisitBritain markets</a:t>
            </a:r>
            <a:endParaRPr kumimoji="0" lang="en-GB" sz="1800" b="0" i="0" u="none" strike="noStrike" kern="1200" cap="none" spc="0" normalizeH="0" baseline="0" noProof="0">
              <a:ln>
                <a:noFill/>
              </a:ln>
              <a:solidFill>
                <a:schemeClr val="bg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chemeClr val="bg1"/>
              </a:solidFill>
              <a:effectLst/>
              <a:uLnTx/>
              <a:uFillTx/>
              <a:latin typeface="Arial" panose="020B0604020202020204"/>
              <a:ea typeface="+mn-ea"/>
              <a:cs typeface="Arial"/>
            </a:endParaRPr>
          </a:p>
        </p:txBody>
      </p:sp>
      <p:pic>
        <p:nvPicPr>
          <p:cNvPr id="3" name="Picture 2">
            <a:extLst>
              <a:ext uri="{FF2B5EF4-FFF2-40B4-BE49-F238E27FC236}">
                <a16:creationId xmlns:a16="http://schemas.microsoft.com/office/drawing/2014/main" id="{044468D1-FD03-9820-7469-32F7C9C4DF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600" y="0"/>
            <a:ext cx="5486400" cy="6858000"/>
          </a:xfrm>
          <a:prstGeom prst="rect">
            <a:avLst/>
          </a:prstGeom>
        </p:spPr>
      </p:pic>
    </p:spTree>
    <p:extLst>
      <p:ext uri="{BB962C8B-B14F-4D97-AF65-F5344CB8AC3E}">
        <p14:creationId xmlns:p14="http://schemas.microsoft.com/office/powerpoint/2010/main" val="4256920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1C-EEAD-41E0-98AF-A8000120AE53}"/>
              </a:ext>
            </a:extLst>
          </p:cNvPr>
          <p:cNvSpPr>
            <a:spLocks noGrp="1"/>
          </p:cNvSpPr>
          <p:nvPr>
            <p:ph type="title"/>
          </p:nvPr>
        </p:nvSpPr>
        <p:spPr>
          <a:xfrm>
            <a:off x="850170" y="394571"/>
            <a:ext cx="10400926" cy="627874"/>
          </a:xfrm>
        </p:spPr>
        <p:txBody>
          <a:bodyPr>
            <a:normAutofit/>
          </a:bodyPr>
          <a:lstStyle/>
          <a:p>
            <a:r>
              <a:rPr lang="en-GB" dirty="0">
                <a:latin typeface="Arial Black"/>
              </a:rPr>
              <a:t>Working together for Suffolk &amp; Norfolk</a:t>
            </a:r>
          </a:p>
        </p:txBody>
      </p:sp>
      <p:sp>
        <p:nvSpPr>
          <p:cNvPr id="4" name="Content Placeholder 3">
            <a:extLst>
              <a:ext uri="{FF2B5EF4-FFF2-40B4-BE49-F238E27FC236}">
                <a16:creationId xmlns:a16="http://schemas.microsoft.com/office/drawing/2014/main" id="{A3E94E47-C31E-4D1B-9C97-ED2A43217952}"/>
              </a:ext>
            </a:extLst>
          </p:cNvPr>
          <p:cNvSpPr>
            <a:spLocks noGrp="1"/>
          </p:cNvSpPr>
          <p:nvPr>
            <p:ph sz="quarter" idx="16"/>
          </p:nvPr>
        </p:nvSpPr>
        <p:spPr>
          <a:xfrm>
            <a:off x="180715" y="1220931"/>
            <a:ext cx="9161691" cy="5598465"/>
          </a:xfrm>
        </p:spPr>
        <p:txBody>
          <a:bodyPr lIns="91440" tIns="0" rIns="91440" bIns="0" anchor="t"/>
          <a:lstStyle/>
          <a:p>
            <a:pPr>
              <a:buClr>
                <a:srgbClr val="C00000"/>
              </a:buClr>
            </a:pPr>
            <a:r>
              <a:rPr lang="en-GB" sz="1900" dirty="0">
                <a:cs typeface="Arial"/>
              </a:rPr>
              <a:t>A clear strategic link from the local to the national level – </a:t>
            </a:r>
            <a:r>
              <a:rPr lang="en-GB" sz="1900" b="1" dirty="0">
                <a:cs typeface="Arial"/>
              </a:rPr>
              <a:t>a voice for the wider Suffolk &amp; Norfolk region at national strategy, visitor levy consultations etc</a:t>
            </a:r>
            <a:endParaRPr lang="en-GB" sz="1900" b="1" dirty="0"/>
          </a:p>
          <a:p>
            <a:pPr>
              <a:buClr>
                <a:srgbClr val="C00000"/>
              </a:buClr>
            </a:pPr>
            <a:r>
              <a:rPr lang="en-GB" sz="1900" dirty="0"/>
              <a:t>National network of peer-support and best-practice sharing opportunities – </a:t>
            </a:r>
            <a:r>
              <a:rPr lang="en-GB" sz="1900" b="1" dirty="0"/>
              <a:t>LVEP conference Jan 26, commercial models, business support workshops</a:t>
            </a:r>
            <a:endParaRPr lang="en-GB" sz="1900" b="1" dirty="0">
              <a:cs typeface="Arial"/>
            </a:endParaRPr>
          </a:p>
          <a:p>
            <a:pPr>
              <a:buClr>
                <a:srgbClr val="C00000"/>
              </a:buClr>
            </a:pPr>
            <a:r>
              <a:rPr lang="en-GB" sz="1900" dirty="0"/>
              <a:t>Support from Regional Development Lead – </a:t>
            </a:r>
            <a:r>
              <a:rPr lang="en-GB" sz="1900" b="1" dirty="0"/>
              <a:t>Growth plan development &amp; ongoing support in identifying opportunities</a:t>
            </a:r>
            <a:endParaRPr lang="en-GB" sz="1900" b="1" dirty="0">
              <a:cs typeface="Arial"/>
            </a:endParaRPr>
          </a:p>
          <a:p>
            <a:pPr>
              <a:buClr>
                <a:srgbClr val="C00000"/>
              </a:buClr>
            </a:pPr>
            <a:r>
              <a:rPr lang="en-GB" sz="1900" dirty="0"/>
              <a:t>Central thought leadership, expertise, support and tools – </a:t>
            </a:r>
            <a:r>
              <a:rPr lang="en-GB" sz="1900" b="1" dirty="0"/>
              <a:t>Accessibility training programme &amp; Access guides, AI support programme (Jan 26), International-ready programme</a:t>
            </a:r>
          </a:p>
          <a:p>
            <a:pPr>
              <a:buClr>
                <a:srgbClr val="C00000"/>
              </a:buClr>
            </a:pPr>
            <a:r>
              <a:rPr lang="en-GB" sz="1900" dirty="0"/>
              <a:t>Enhanced destination insights and intelligence – </a:t>
            </a:r>
            <a:r>
              <a:rPr lang="en-GB" sz="1900" b="1" dirty="0"/>
              <a:t>Social value of tourism report, Economic value report, business surveys template, new data sources i.e. STR, Visa spend</a:t>
            </a:r>
            <a:endParaRPr lang="en-GB" sz="1900" b="1" dirty="0">
              <a:cs typeface="Arial"/>
            </a:endParaRPr>
          </a:p>
          <a:p>
            <a:pPr>
              <a:buClr>
                <a:srgbClr val="C00000"/>
              </a:buClr>
            </a:pPr>
            <a:r>
              <a:rPr lang="en-GB" sz="1900" dirty="0"/>
              <a:t>Opportunity to benefit from our marketing and travel trade activity – </a:t>
            </a:r>
            <a:r>
              <a:rPr lang="en-GB" sz="1900" b="1" dirty="0"/>
              <a:t> VE PR event (March 26), VB content webinars &amp; submissions to themes incl. #StarringGreatBritain, USA trade webinar opportunities, Fam visits programme, Year of the Normans 27 etc</a:t>
            </a:r>
            <a:endParaRPr lang="en-GB" sz="1900" b="1" dirty="0">
              <a:cs typeface="Arial"/>
            </a:endParaRPr>
          </a:p>
          <a:p>
            <a:pPr>
              <a:buClr>
                <a:srgbClr val="C00000"/>
              </a:buClr>
            </a:pPr>
            <a:r>
              <a:rPr lang="en-GB" sz="1900" dirty="0"/>
              <a:t>Access to any grant funding opportunities  </a:t>
            </a:r>
          </a:p>
          <a:p>
            <a:pPr marL="0" indent="0">
              <a:buClr>
                <a:srgbClr val="C00000"/>
              </a:buClr>
              <a:buNone/>
            </a:pPr>
            <a:endParaRPr lang="en-GB" sz="2200" dirty="0"/>
          </a:p>
          <a:p>
            <a:pPr>
              <a:buClr>
                <a:srgbClr val="C00000"/>
              </a:buClr>
            </a:pPr>
            <a:endParaRPr lang="en-GB" sz="2200" dirty="0"/>
          </a:p>
        </p:txBody>
      </p:sp>
      <p:pic>
        <p:nvPicPr>
          <p:cNvPr id="5" name="Picture 4">
            <a:extLst>
              <a:ext uri="{FF2B5EF4-FFF2-40B4-BE49-F238E27FC236}">
                <a16:creationId xmlns:a16="http://schemas.microsoft.com/office/drawing/2014/main" id="{8CBCA163-A976-48F3-A972-64B12542D4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0688" y="1451969"/>
            <a:ext cx="2610597" cy="3954062"/>
          </a:xfrm>
          <a:prstGeom prst="rect">
            <a:avLst/>
          </a:prstGeom>
        </p:spPr>
      </p:pic>
      <p:sp>
        <p:nvSpPr>
          <p:cNvPr id="6" name="TextBox 5">
            <a:extLst>
              <a:ext uri="{FF2B5EF4-FFF2-40B4-BE49-F238E27FC236}">
                <a16:creationId xmlns:a16="http://schemas.microsoft.com/office/drawing/2014/main" id="{86CD5C9A-B84C-6EEC-4FA9-B21FD4471935}"/>
              </a:ext>
            </a:extLst>
          </p:cNvPr>
          <p:cNvSpPr txBox="1"/>
          <p:nvPr/>
        </p:nvSpPr>
        <p:spPr>
          <a:xfrm>
            <a:off x="10998009" y="6409067"/>
            <a:ext cx="3678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solidFill>
                  <a:schemeClr val="accent1"/>
                </a:solidFill>
                <a:cs typeface="Arial"/>
              </a:rPr>
              <a:t>16</a:t>
            </a:r>
          </a:p>
        </p:txBody>
      </p:sp>
    </p:spTree>
    <p:extLst>
      <p:ext uri="{BB962C8B-B14F-4D97-AF65-F5344CB8AC3E}">
        <p14:creationId xmlns:p14="http://schemas.microsoft.com/office/powerpoint/2010/main" val="899369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AC872-FB69-006D-F42D-385392CC084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9FE41E6-85ED-3C83-8CA6-853FA6ED2953}"/>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793" b="7793"/>
          <a:stretch>
            <a:fillRect/>
          </a:stretch>
        </p:blipFill>
        <p:spPr/>
      </p:pic>
      <p:grpSp>
        <p:nvGrpSpPr>
          <p:cNvPr id="2" name="Group 1" descr="Purple and red heading bar">
            <a:extLst>
              <a:ext uri="{FF2B5EF4-FFF2-40B4-BE49-F238E27FC236}">
                <a16:creationId xmlns:a16="http://schemas.microsoft.com/office/drawing/2014/main" id="{A6CE340A-4101-209F-DA61-E41B52F90569}"/>
              </a:ext>
              <a:ext uri="{C183D7F6-B498-43B3-948B-1728B52AA6E4}">
                <adec:decorative xmlns:adec="http://schemas.microsoft.com/office/drawing/2017/decorative" val="0"/>
              </a:ext>
            </a:extLst>
          </p:cNvPr>
          <p:cNvGrpSpPr/>
          <p:nvPr/>
        </p:nvGrpSpPr>
        <p:grpSpPr>
          <a:xfrm>
            <a:off x="-19018" y="2735686"/>
            <a:ext cx="12211018" cy="1226714"/>
            <a:chOff x="0" y="796478"/>
            <a:chExt cx="12192000" cy="1564858"/>
          </a:xfrm>
        </p:grpSpPr>
        <p:sp>
          <p:nvSpPr>
            <p:cNvPr id="15" name="Rectangle 14">
              <a:extLst>
                <a:ext uri="{FF2B5EF4-FFF2-40B4-BE49-F238E27FC236}">
                  <a16:creationId xmlns:a16="http://schemas.microsoft.com/office/drawing/2014/main" id="{EB5A2344-6D35-F22E-E7BF-6F77D919AEBC}"/>
                </a:ext>
                <a:ext uri="{C183D7F6-B498-43B3-948B-1728B52AA6E4}">
                  <adec:decorative xmlns:adec="http://schemas.microsoft.com/office/drawing/2017/decorative" val="1"/>
                </a:ext>
              </a:extLst>
            </p:cNvPr>
            <p:cNvSpPr/>
            <p:nvPr/>
          </p:nvSpPr>
          <p:spPr>
            <a:xfrm>
              <a:off x="0" y="796478"/>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153517-A620-4A29-78D6-D0CCE6979CD7}"/>
                </a:ext>
                <a:ext uri="{C183D7F6-B498-43B3-948B-1728B52AA6E4}">
                  <adec:decorative xmlns:adec="http://schemas.microsoft.com/office/drawing/2017/decorative" val="1"/>
                </a:ext>
              </a:extLst>
            </p:cNvPr>
            <p:cNvSpPr/>
            <p:nvPr/>
          </p:nvSpPr>
          <p:spPr>
            <a:xfrm>
              <a:off x="651353" y="796478"/>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grpSp>
      <p:sp>
        <p:nvSpPr>
          <p:cNvPr id="4" name="Title 3">
            <a:extLst>
              <a:ext uri="{FF2B5EF4-FFF2-40B4-BE49-F238E27FC236}">
                <a16:creationId xmlns:a16="http://schemas.microsoft.com/office/drawing/2014/main" id="{575520C6-6BA5-C87C-8DE5-09DD0F816919}"/>
              </a:ext>
            </a:extLst>
          </p:cNvPr>
          <p:cNvSpPr>
            <a:spLocks noGrp="1"/>
          </p:cNvSpPr>
          <p:nvPr>
            <p:ph type="title"/>
          </p:nvPr>
        </p:nvSpPr>
        <p:spPr>
          <a:xfrm>
            <a:off x="2701814" y="2824608"/>
            <a:ext cx="11540647" cy="1226714"/>
          </a:xfrm>
        </p:spPr>
        <p:txBody>
          <a:bodyPr>
            <a:normAutofit/>
          </a:bodyPr>
          <a:lstStyle/>
          <a:p>
            <a:pPr>
              <a:lnSpc>
                <a:spcPts val="3100"/>
              </a:lnSpc>
              <a:spcBef>
                <a:spcPts val="2400"/>
              </a:spcBef>
            </a:pPr>
            <a:r>
              <a:rPr lang="en-GB" sz="4000" dirty="0">
                <a:latin typeface="Arial Black"/>
              </a:rPr>
              <a:t>Thank you! Questions?</a:t>
            </a:r>
            <a:endParaRPr lang="en-GB" sz="2200" dirty="0">
              <a:latin typeface="Arial"/>
              <a:cs typeface="Arial"/>
            </a:endParaRPr>
          </a:p>
        </p:txBody>
      </p:sp>
    </p:spTree>
    <p:extLst>
      <p:ext uri="{BB962C8B-B14F-4D97-AF65-F5344CB8AC3E}">
        <p14:creationId xmlns:p14="http://schemas.microsoft.com/office/powerpoint/2010/main" val="359098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7407-7082-B00C-8824-21C3215B5F58}"/>
              </a:ext>
            </a:extLst>
          </p:cNvPr>
          <p:cNvSpPr>
            <a:spLocks noGrp="1"/>
          </p:cNvSpPr>
          <p:nvPr>
            <p:ph type="title"/>
          </p:nvPr>
        </p:nvSpPr>
        <p:spPr/>
        <p:txBody>
          <a:bodyPr>
            <a:normAutofit fontScale="90000"/>
          </a:bodyPr>
          <a:lstStyle/>
          <a:p>
            <a:r>
              <a:rPr lang="en-GB"/>
              <a:t>Our role</a:t>
            </a:r>
          </a:p>
        </p:txBody>
      </p:sp>
      <p:sp>
        <p:nvSpPr>
          <p:cNvPr id="6" name="Rectangle 5">
            <a:extLst>
              <a:ext uri="{FF2B5EF4-FFF2-40B4-BE49-F238E27FC236}">
                <a16:creationId xmlns:a16="http://schemas.microsoft.com/office/drawing/2014/main" id="{4B878A8A-AF08-C4F8-9F71-712E37B99BD5}"/>
              </a:ext>
            </a:extLst>
          </p:cNvPr>
          <p:cNvSpPr/>
          <p:nvPr/>
        </p:nvSpPr>
        <p:spPr>
          <a:xfrm>
            <a:off x="738998" y="2057401"/>
            <a:ext cx="4645801" cy="41031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4835E62-C50F-058F-0C32-AE71F4140B4F}"/>
              </a:ext>
            </a:extLst>
          </p:cNvPr>
          <p:cNvSpPr/>
          <p:nvPr/>
        </p:nvSpPr>
        <p:spPr>
          <a:xfrm>
            <a:off x="6779373" y="2057400"/>
            <a:ext cx="4645801" cy="4103121"/>
          </a:xfrm>
          <a:prstGeom prst="rect">
            <a:avLst/>
          </a:prstGeom>
          <a:solidFill>
            <a:srgbClr val="E41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357274E-6B5C-AB36-03B4-6F53BC1AAA9D}"/>
              </a:ext>
            </a:extLst>
          </p:cNvPr>
          <p:cNvSpPr txBox="1"/>
          <p:nvPr/>
        </p:nvSpPr>
        <p:spPr>
          <a:xfrm>
            <a:off x="1812148" y="2450683"/>
            <a:ext cx="3388502" cy="1077218"/>
          </a:xfrm>
          <a:prstGeom prst="rect">
            <a:avLst/>
          </a:prstGeom>
          <a:noFill/>
        </p:spPr>
        <p:txBody>
          <a:bodyPr wrap="square">
            <a:spAutoFit/>
          </a:bodyPr>
          <a:lstStyle/>
          <a:p>
            <a:r>
              <a:rPr lang="en-GB" sz="1600" b="1">
                <a:solidFill>
                  <a:schemeClr val="bg1"/>
                </a:solidFill>
              </a:rPr>
              <a:t>Drives growth from tourism across the nations and regions so local communities feel the benefits</a:t>
            </a:r>
            <a:endParaRPr lang="en-GB" sz="1600" i="1">
              <a:solidFill>
                <a:schemeClr val="bg1"/>
              </a:solidFill>
            </a:endParaRPr>
          </a:p>
        </p:txBody>
      </p:sp>
      <p:sp>
        <p:nvSpPr>
          <p:cNvPr id="11" name="TextBox 10">
            <a:extLst>
              <a:ext uri="{FF2B5EF4-FFF2-40B4-BE49-F238E27FC236}">
                <a16:creationId xmlns:a16="http://schemas.microsoft.com/office/drawing/2014/main" id="{EAC0F929-7DEE-C3AA-FE3A-E1BF4CD4F742}"/>
              </a:ext>
            </a:extLst>
          </p:cNvPr>
          <p:cNvSpPr txBox="1"/>
          <p:nvPr/>
        </p:nvSpPr>
        <p:spPr>
          <a:xfrm>
            <a:off x="1812148" y="3882782"/>
            <a:ext cx="3388502" cy="584775"/>
          </a:xfrm>
          <a:prstGeom prst="rect">
            <a:avLst/>
          </a:prstGeom>
          <a:noFill/>
        </p:spPr>
        <p:txBody>
          <a:bodyPr wrap="square">
            <a:spAutoFit/>
          </a:bodyPr>
          <a:lstStyle/>
          <a:p>
            <a:r>
              <a:rPr lang="en-GB" sz="1600" b="1">
                <a:solidFill>
                  <a:schemeClr val="bg1"/>
                </a:solidFill>
              </a:rPr>
              <a:t>Sells Britain internationally as a visitor destination</a:t>
            </a:r>
            <a:endParaRPr lang="en-GB" sz="1600" i="1">
              <a:solidFill>
                <a:schemeClr val="bg1"/>
              </a:solidFill>
            </a:endParaRPr>
          </a:p>
        </p:txBody>
      </p:sp>
      <p:sp>
        <p:nvSpPr>
          <p:cNvPr id="12" name="TextBox 11">
            <a:extLst>
              <a:ext uri="{FF2B5EF4-FFF2-40B4-BE49-F238E27FC236}">
                <a16:creationId xmlns:a16="http://schemas.microsoft.com/office/drawing/2014/main" id="{6F685643-CD3D-4184-7C61-08554F7FF1FF}"/>
              </a:ext>
            </a:extLst>
          </p:cNvPr>
          <p:cNvSpPr txBox="1"/>
          <p:nvPr/>
        </p:nvSpPr>
        <p:spPr>
          <a:xfrm>
            <a:off x="1812148" y="4926261"/>
            <a:ext cx="3388502" cy="830997"/>
          </a:xfrm>
          <a:prstGeom prst="rect">
            <a:avLst/>
          </a:prstGeom>
          <a:noFill/>
        </p:spPr>
        <p:txBody>
          <a:bodyPr wrap="square">
            <a:spAutoFit/>
          </a:bodyPr>
          <a:lstStyle/>
          <a:p>
            <a:r>
              <a:rPr lang="en-GB" sz="1600" b="1">
                <a:solidFill>
                  <a:schemeClr val="bg1"/>
                </a:solidFill>
              </a:rPr>
              <a:t>Delivers for Government &amp; Taxpayers: supports people-to-people connections</a:t>
            </a:r>
            <a:endParaRPr lang="en-GB" sz="1600" i="1">
              <a:solidFill>
                <a:schemeClr val="bg1"/>
              </a:solidFill>
            </a:endParaRPr>
          </a:p>
        </p:txBody>
      </p:sp>
      <p:sp>
        <p:nvSpPr>
          <p:cNvPr id="13" name="TextBox 12">
            <a:extLst>
              <a:ext uri="{FF2B5EF4-FFF2-40B4-BE49-F238E27FC236}">
                <a16:creationId xmlns:a16="http://schemas.microsoft.com/office/drawing/2014/main" id="{39F24F9F-5DCF-CDFB-A94E-774D81D27B8A}"/>
              </a:ext>
            </a:extLst>
          </p:cNvPr>
          <p:cNvSpPr txBox="1"/>
          <p:nvPr/>
        </p:nvSpPr>
        <p:spPr>
          <a:xfrm>
            <a:off x="8011018" y="2355016"/>
            <a:ext cx="3388502" cy="1077218"/>
          </a:xfrm>
          <a:prstGeom prst="rect">
            <a:avLst/>
          </a:prstGeom>
          <a:noFill/>
        </p:spPr>
        <p:txBody>
          <a:bodyPr wrap="square">
            <a:spAutoFit/>
          </a:bodyPr>
          <a:lstStyle/>
          <a:p>
            <a:r>
              <a:rPr lang="en-GB" sz="1600" b="1" dirty="0">
                <a:solidFill>
                  <a:schemeClr val="bg1"/>
                </a:solidFill>
              </a:rPr>
              <a:t>Simplifying a regional structure for English tourism to grow sustainable local visitor economies</a:t>
            </a:r>
            <a:endParaRPr lang="en-GB" sz="1600" i="1" dirty="0">
              <a:solidFill>
                <a:schemeClr val="bg1"/>
              </a:solidFill>
            </a:endParaRPr>
          </a:p>
        </p:txBody>
      </p:sp>
      <p:sp>
        <p:nvSpPr>
          <p:cNvPr id="14" name="TextBox 13">
            <a:extLst>
              <a:ext uri="{FF2B5EF4-FFF2-40B4-BE49-F238E27FC236}">
                <a16:creationId xmlns:a16="http://schemas.microsoft.com/office/drawing/2014/main" id="{F549FD26-62CE-4B44-9B67-5F7032112232}"/>
              </a:ext>
            </a:extLst>
          </p:cNvPr>
          <p:cNvSpPr txBox="1"/>
          <p:nvPr/>
        </p:nvSpPr>
        <p:spPr>
          <a:xfrm>
            <a:off x="8011018" y="3627461"/>
            <a:ext cx="3388502" cy="1077218"/>
          </a:xfrm>
          <a:prstGeom prst="rect">
            <a:avLst/>
          </a:prstGeom>
          <a:noFill/>
        </p:spPr>
        <p:txBody>
          <a:bodyPr wrap="square">
            <a:spAutoFit/>
          </a:bodyPr>
          <a:lstStyle/>
          <a:p>
            <a:r>
              <a:rPr lang="en-GB" sz="1600" b="1">
                <a:solidFill>
                  <a:schemeClr val="bg1"/>
                </a:solidFill>
              </a:rPr>
              <a:t>Industry development support  via accredited destinations to drive sustainable &amp; inclusive growth</a:t>
            </a:r>
            <a:endParaRPr lang="en-GB" sz="1600" i="1">
              <a:solidFill>
                <a:schemeClr val="bg1"/>
              </a:solidFill>
            </a:endParaRPr>
          </a:p>
        </p:txBody>
      </p:sp>
      <p:sp>
        <p:nvSpPr>
          <p:cNvPr id="15" name="TextBox 14">
            <a:extLst>
              <a:ext uri="{FF2B5EF4-FFF2-40B4-BE49-F238E27FC236}">
                <a16:creationId xmlns:a16="http://schemas.microsoft.com/office/drawing/2014/main" id="{FBC023B3-33DE-9E82-140A-D0187ECCF1FD}"/>
              </a:ext>
            </a:extLst>
          </p:cNvPr>
          <p:cNvSpPr txBox="1"/>
          <p:nvPr/>
        </p:nvSpPr>
        <p:spPr>
          <a:xfrm>
            <a:off x="8011018" y="4830594"/>
            <a:ext cx="3388502" cy="1077218"/>
          </a:xfrm>
          <a:prstGeom prst="rect">
            <a:avLst/>
          </a:prstGeom>
          <a:noFill/>
        </p:spPr>
        <p:txBody>
          <a:bodyPr wrap="square">
            <a:spAutoFit/>
          </a:bodyPr>
          <a:lstStyle/>
          <a:p>
            <a:r>
              <a:rPr lang="en-GB" sz="1600" b="1">
                <a:solidFill>
                  <a:schemeClr val="bg1"/>
                </a:solidFill>
              </a:rPr>
              <a:t>Win business events, positioning Britain as a global convener, supporting priority sectors and seasonal spread</a:t>
            </a:r>
            <a:endParaRPr lang="en-GB" sz="1600" i="1">
              <a:solidFill>
                <a:schemeClr val="bg1"/>
              </a:solidFill>
            </a:endParaRPr>
          </a:p>
        </p:txBody>
      </p:sp>
      <p:pic>
        <p:nvPicPr>
          <p:cNvPr id="17" name="Graphic 16" descr="Exponential Graph with solid fill">
            <a:extLst>
              <a:ext uri="{FF2B5EF4-FFF2-40B4-BE49-F238E27FC236}">
                <a16:creationId xmlns:a16="http://schemas.microsoft.com/office/drawing/2014/main" id="{7BB48B28-AC29-2FB8-BC3F-AB2E7BE77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882" y="2632035"/>
            <a:ext cx="567771" cy="567771"/>
          </a:xfrm>
          <a:prstGeom prst="rect">
            <a:avLst/>
          </a:prstGeom>
        </p:spPr>
      </p:pic>
      <p:pic>
        <p:nvPicPr>
          <p:cNvPr id="19" name="Graphic 18" descr="Marker with solid fill">
            <a:extLst>
              <a:ext uri="{FF2B5EF4-FFF2-40B4-BE49-F238E27FC236}">
                <a16:creationId xmlns:a16="http://schemas.microsoft.com/office/drawing/2014/main" id="{528FA476-577B-EF2F-A1C3-E717C0D0B1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524" y="3862895"/>
            <a:ext cx="624548" cy="624548"/>
          </a:xfrm>
          <a:prstGeom prst="rect">
            <a:avLst/>
          </a:prstGeom>
        </p:spPr>
      </p:pic>
      <p:pic>
        <p:nvPicPr>
          <p:cNvPr id="21" name="Graphic 20" descr="Connections with solid fill">
            <a:extLst>
              <a:ext uri="{FF2B5EF4-FFF2-40B4-BE49-F238E27FC236}">
                <a16:creationId xmlns:a16="http://schemas.microsoft.com/office/drawing/2014/main" id="{0B8B6BCA-2635-D3AE-8946-F9BAAD27C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524" y="5086635"/>
            <a:ext cx="624548" cy="624548"/>
          </a:xfrm>
          <a:prstGeom prst="rect">
            <a:avLst/>
          </a:prstGeom>
        </p:spPr>
      </p:pic>
      <p:pic>
        <p:nvPicPr>
          <p:cNvPr id="23" name="Graphic 22" descr="Aspiration with solid fill">
            <a:extLst>
              <a:ext uri="{FF2B5EF4-FFF2-40B4-BE49-F238E27FC236}">
                <a16:creationId xmlns:a16="http://schemas.microsoft.com/office/drawing/2014/main" id="{C70F4B46-EB75-F1A5-71CD-DD1ECDBD50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92337" y="2458720"/>
            <a:ext cx="914400" cy="914400"/>
          </a:xfrm>
          <a:prstGeom prst="rect">
            <a:avLst/>
          </a:prstGeom>
        </p:spPr>
      </p:pic>
      <p:pic>
        <p:nvPicPr>
          <p:cNvPr id="25" name="Graphic 24" descr="Completed with solid fill">
            <a:extLst>
              <a:ext uri="{FF2B5EF4-FFF2-40B4-BE49-F238E27FC236}">
                <a16:creationId xmlns:a16="http://schemas.microsoft.com/office/drawing/2014/main" id="{C072C567-EA9F-2D69-F667-BB57F5D5A6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47915" y="3787115"/>
            <a:ext cx="914400" cy="914400"/>
          </a:xfrm>
          <a:prstGeom prst="rect">
            <a:avLst/>
          </a:prstGeom>
        </p:spPr>
      </p:pic>
      <p:pic>
        <p:nvPicPr>
          <p:cNvPr id="27" name="Graphic 26" descr="Social network with solid fill">
            <a:extLst>
              <a:ext uri="{FF2B5EF4-FFF2-40B4-BE49-F238E27FC236}">
                <a16:creationId xmlns:a16="http://schemas.microsoft.com/office/drawing/2014/main" id="{3D508F25-B931-E621-A791-CB9F2F5AA3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4884" y="4991352"/>
            <a:ext cx="755703" cy="755703"/>
          </a:xfrm>
          <a:prstGeom prst="rect">
            <a:avLst/>
          </a:prstGeom>
        </p:spPr>
      </p:pic>
      <p:cxnSp>
        <p:nvCxnSpPr>
          <p:cNvPr id="29" name="Straight Connector 28">
            <a:extLst>
              <a:ext uri="{FF2B5EF4-FFF2-40B4-BE49-F238E27FC236}">
                <a16:creationId xmlns:a16="http://schemas.microsoft.com/office/drawing/2014/main" id="{C6CB3FD4-EB98-A759-76E0-C2DE8A997358}"/>
              </a:ext>
            </a:extLst>
          </p:cNvPr>
          <p:cNvCxnSpPr/>
          <p:nvPr/>
        </p:nvCxnSpPr>
        <p:spPr>
          <a:xfrm>
            <a:off x="6096000" y="1171426"/>
            <a:ext cx="0" cy="5052595"/>
          </a:xfrm>
          <a:prstGeom prst="line">
            <a:avLst/>
          </a:prstGeom>
          <a:ln>
            <a:solidFill>
              <a:srgbClr val="1E1541"/>
            </a:solidFill>
            <a:prstDash val="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FD04B27-37B0-9416-8991-5F871D016D9D}"/>
              </a:ext>
            </a:extLst>
          </p:cNvPr>
          <p:cNvSpPr/>
          <p:nvPr/>
        </p:nvSpPr>
        <p:spPr>
          <a:xfrm>
            <a:off x="2341898" y="896685"/>
            <a:ext cx="1440000" cy="1440000"/>
          </a:xfrm>
          <a:prstGeom prst="ellipse">
            <a:avLst/>
          </a:prstGeom>
          <a:solidFill>
            <a:srgbClr val="EB0000"/>
          </a:solidFill>
          <a:ln w="38100">
            <a:solidFill>
              <a:srgbClr val="1E1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a:extLst>
              <a:ext uri="{FF2B5EF4-FFF2-40B4-BE49-F238E27FC236}">
                <a16:creationId xmlns:a16="http://schemas.microsoft.com/office/drawing/2014/main" id="{38003968-E109-F530-8A03-448A9CFD533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bwMode="auto">
          <a:xfrm>
            <a:off x="2492465" y="1206696"/>
            <a:ext cx="1138865" cy="824691"/>
          </a:xfrm>
          <a:prstGeom prst="rect">
            <a:avLst/>
          </a:prstGeom>
          <a:noFill/>
          <a:ln>
            <a:noFill/>
          </a:ln>
        </p:spPr>
      </p:pic>
      <p:sp>
        <p:nvSpPr>
          <p:cNvPr id="18" name="Oval 17">
            <a:extLst>
              <a:ext uri="{FF2B5EF4-FFF2-40B4-BE49-F238E27FC236}">
                <a16:creationId xmlns:a16="http://schemas.microsoft.com/office/drawing/2014/main" id="{81B9828F-A382-A7ED-DB7F-E9379A6864E5}"/>
              </a:ext>
            </a:extLst>
          </p:cNvPr>
          <p:cNvSpPr/>
          <p:nvPr/>
        </p:nvSpPr>
        <p:spPr>
          <a:xfrm>
            <a:off x="8382273" y="896685"/>
            <a:ext cx="1440000" cy="1440000"/>
          </a:xfrm>
          <a:prstGeom prst="ellipse">
            <a:avLst/>
          </a:prstGeom>
          <a:solidFill>
            <a:schemeClr val="bg1"/>
          </a:solidFill>
          <a:ln w="38100">
            <a:solidFill>
              <a:srgbClr val="E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D25DA3FC-2B12-0A47-F7F2-2CA827B36DD0}"/>
              </a:ext>
              <a:ext uri="{C183D7F6-B498-43B3-948B-1728B52AA6E4}">
                <adec:decorative xmlns:adec="http://schemas.microsoft.com/office/drawing/2017/decorative" val="0"/>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8619098" y="1165612"/>
            <a:ext cx="966350" cy="785547"/>
          </a:xfrm>
          <a:prstGeom prst="rect">
            <a:avLst/>
          </a:prstGeom>
        </p:spPr>
      </p:pic>
    </p:spTree>
    <p:extLst>
      <p:ext uri="{BB962C8B-B14F-4D97-AF65-F5344CB8AC3E}">
        <p14:creationId xmlns:p14="http://schemas.microsoft.com/office/powerpoint/2010/main" val="3935471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E2C90-32EA-3C53-9B58-DA6411A9815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19D9BCA-04E7-3978-0B3B-EFF73A048077}"/>
              </a:ext>
            </a:extLst>
          </p:cNvPr>
          <p:cNvSpPr>
            <a:spLocks noGrp="1"/>
          </p:cNvSpPr>
          <p:nvPr>
            <p:ph type="title"/>
          </p:nvPr>
        </p:nvSpPr>
        <p:spPr/>
        <p:txBody>
          <a:bodyPr>
            <a:normAutofit fontScale="90000"/>
          </a:bodyPr>
          <a:lstStyle/>
          <a:p>
            <a:r>
              <a:rPr lang="en-GB">
                <a:latin typeface="Arial Black"/>
              </a:rPr>
              <a:t>Economic Value of Tourism – new report</a:t>
            </a:r>
            <a:endParaRPr lang="en-GB"/>
          </a:p>
        </p:txBody>
      </p:sp>
      <p:pic>
        <p:nvPicPr>
          <p:cNvPr id="3" name="Picture 2">
            <a:extLst>
              <a:ext uri="{FF2B5EF4-FFF2-40B4-BE49-F238E27FC236}">
                <a16:creationId xmlns:a16="http://schemas.microsoft.com/office/drawing/2014/main" id="{794F9D1A-9AB2-26D1-DCD7-48E72CCBBA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0524" y="2256619"/>
            <a:ext cx="3210338" cy="4012922"/>
          </a:xfrm>
          <a:prstGeom prst="rect">
            <a:avLst/>
          </a:prstGeom>
        </p:spPr>
      </p:pic>
      <p:pic>
        <p:nvPicPr>
          <p:cNvPr id="2" name="Picture 1">
            <a:extLst>
              <a:ext uri="{FF2B5EF4-FFF2-40B4-BE49-F238E27FC236}">
                <a16:creationId xmlns:a16="http://schemas.microsoft.com/office/drawing/2014/main" id="{9746A54C-FF1A-6722-9080-A611186F2B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87" y="1174673"/>
            <a:ext cx="3210338" cy="4012922"/>
          </a:xfrm>
          <a:prstGeom prst="rect">
            <a:avLst/>
          </a:prstGeom>
        </p:spPr>
      </p:pic>
      <p:sp>
        <p:nvSpPr>
          <p:cNvPr id="7" name="TextBox 6">
            <a:extLst>
              <a:ext uri="{FF2B5EF4-FFF2-40B4-BE49-F238E27FC236}">
                <a16:creationId xmlns:a16="http://schemas.microsoft.com/office/drawing/2014/main" id="{F96CF097-CA43-DBDB-2614-8D6711156AA2}"/>
              </a:ext>
            </a:extLst>
          </p:cNvPr>
          <p:cNvSpPr txBox="1"/>
          <p:nvPr/>
        </p:nvSpPr>
        <p:spPr>
          <a:xfrm>
            <a:off x="6395357" y="1170214"/>
            <a:ext cx="547914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baseline="0">
                <a:solidFill>
                  <a:schemeClr val="tx2">
                    <a:lumMod val="49000"/>
                  </a:schemeClr>
                </a:solidFill>
                <a:latin typeface="Arial"/>
                <a:ea typeface="Segoe UI"/>
                <a:cs typeface="Segoe UI"/>
              </a:rPr>
              <a:t>Value: </a:t>
            </a:r>
            <a:r>
              <a:rPr lang="en-GB" sz="2000" baseline="0">
                <a:solidFill>
                  <a:schemeClr val="tx2">
                    <a:lumMod val="49000"/>
                  </a:schemeClr>
                </a:solidFill>
                <a:latin typeface="Arial"/>
                <a:ea typeface="Segoe UI"/>
                <a:cs typeface="Segoe UI"/>
              </a:rPr>
              <a:t>Tourism is worth £147 billion annually to the UK, about 5 percent of the national economy.</a:t>
            </a:r>
          </a:p>
          <a:p>
            <a:endParaRPr lang="en-GB" sz="2000">
              <a:solidFill>
                <a:schemeClr val="tx2">
                  <a:lumMod val="49000"/>
                </a:schemeClr>
              </a:solidFill>
              <a:cs typeface="Segoe UI"/>
            </a:endParaRPr>
          </a:p>
          <a:p>
            <a:r>
              <a:rPr lang="en-GB" sz="2000" b="1">
                <a:solidFill>
                  <a:schemeClr val="tx2">
                    <a:lumMod val="49000"/>
                  </a:schemeClr>
                </a:solidFill>
                <a:cs typeface="Arial"/>
              </a:rPr>
              <a:t>Jobs: </a:t>
            </a:r>
            <a:r>
              <a:rPr lang="en-GB" sz="2000">
                <a:solidFill>
                  <a:schemeClr val="tx2">
                    <a:lumMod val="49000"/>
                  </a:schemeClr>
                </a:solidFill>
                <a:cs typeface="Arial"/>
              </a:rPr>
              <a:t>Tourism supports nearly one in every 15 jobs across the UK, about 2.4 million jobs. It accounts for at least 5% of jobs in every region and nation</a:t>
            </a:r>
            <a:r>
              <a:rPr lang="en-GB" sz="2000">
                <a:solidFill>
                  <a:srgbClr val="FFFFFF"/>
                </a:solidFill>
                <a:cs typeface="Arial"/>
              </a:rPr>
              <a:t> </a:t>
            </a:r>
            <a:endParaRPr lang="en-GB" sz="2000">
              <a:solidFill>
                <a:srgbClr val="000000"/>
              </a:solidFill>
              <a:cs typeface="Arial"/>
            </a:endParaRPr>
          </a:p>
          <a:p>
            <a:r>
              <a:rPr lang="en-GB" sz="2000">
                <a:solidFill>
                  <a:schemeClr val="tx2">
                    <a:lumMod val="49000"/>
                  </a:schemeClr>
                </a:solidFill>
                <a:cs typeface="Arial"/>
              </a:rPr>
              <a:t>of Britain.</a:t>
            </a:r>
          </a:p>
          <a:p>
            <a:endParaRPr lang="en-GB" sz="2000">
              <a:solidFill>
                <a:schemeClr val="tx2">
                  <a:lumMod val="49000"/>
                </a:schemeClr>
              </a:solidFill>
              <a:cs typeface="Arial"/>
            </a:endParaRPr>
          </a:p>
          <a:p>
            <a:r>
              <a:rPr lang="en-GB" sz="2000" b="1">
                <a:solidFill>
                  <a:schemeClr val="tx2">
                    <a:lumMod val="49000"/>
                  </a:schemeClr>
                </a:solidFill>
                <a:cs typeface="Arial"/>
              </a:rPr>
              <a:t>Tax: </a:t>
            </a:r>
            <a:r>
              <a:rPr lang="en-GB" sz="2000">
                <a:solidFill>
                  <a:schemeClr val="tx2">
                    <a:lumMod val="49000"/>
                  </a:schemeClr>
                </a:solidFill>
                <a:cs typeface="Arial"/>
              </a:rPr>
              <a:t>Tourism generates £52 billion in tax revenues for the UK Government annually.</a:t>
            </a:r>
          </a:p>
          <a:p>
            <a:endParaRPr lang="en-GB" sz="2000">
              <a:solidFill>
                <a:schemeClr val="tx2">
                  <a:lumMod val="49000"/>
                </a:schemeClr>
              </a:solidFill>
              <a:cs typeface="Arial"/>
            </a:endParaRPr>
          </a:p>
          <a:p>
            <a:r>
              <a:rPr lang="en-GB" sz="2000" b="1">
                <a:solidFill>
                  <a:schemeClr val="tx2">
                    <a:lumMod val="49000"/>
                  </a:schemeClr>
                </a:solidFill>
                <a:cs typeface="Arial"/>
              </a:rPr>
              <a:t>Forecast: </a:t>
            </a:r>
            <a:r>
              <a:rPr lang="en-GB" sz="2000">
                <a:solidFill>
                  <a:schemeClr val="tx2">
                    <a:lumMod val="49000"/>
                  </a:schemeClr>
                </a:solidFill>
                <a:cs typeface="Arial"/>
              </a:rPr>
              <a:t>Tourism is forecast to be worth £161 billion by 2030 (when adjusting for inflation), growing faster than the economy overall.</a:t>
            </a:r>
            <a:endParaRPr lang="en-GB" sz="2000">
              <a:solidFill>
                <a:schemeClr val="tx2">
                  <a:lumMod val="49000"/>
                </a:schemeClr>
              </a:solidFill>
            </a:endParaRPr>
          </a:p>
        </p:txBody>
      </p:sp>
      <p:sp>
        <p:nvSpPr>
          <p:cNvPr id="5" name="TextBox 4">
            <a:extLst>
              <a:ext uri="{FF2B5EF4-FFF2-40B4-BE49-F238E27FC236}">
                <a16:creationId xmlns:a16="http://schemas.microsoft.com/office/drawing/2014/main" id="{8D828359-A221-86D9-03C4-02A800B2B90B}"/>
              </a:ext>
            </a:extLst>
          </p:cNvPr>
          <p:cNvSpPr txBox="1"/>
          <p:nvPr/>
        </p:nvSpPr>
        <p:spPr>
          <a:xfrm>
            <a:off x="226787" y="6278763"/>
            <a:ext cx="6096000" cy="369332"/>
          </a:xfrm>
          <a:prstGeom prst="rect">
            <a:avLst/>
          </a:prstGeom>
          <a:noFill/>
        </p:spPr>
        <p:txBody>
          <a:bodyPr wrap="square">
            <a:spAutoFit/>
          </a:bodyPr>
          <a:lstStyle/>
          <a:p>
            <a:r>
              <a:rPr lang="en-GB" dirty="0">
                <a:hlinkClick r:id="rId5"/>
              </a:rPr>
              <a:t>Economic Value of Tourism | VisitBritain.org</a:t>
            </a:r>
            <a:endParaRPr lang="en-GB" dirty="0"/>
          </a:p>
        </p:txBody>
      </p:sp>
    </p:spTree>
    <p:extLst>
      <p:ext uri="{BB962C8B-B14F-4D97-AF65-F5344CB8AC3E}">
        <p14:creationId xmlns:p14="http://schemas.microsoft.com/office/powerpoint/2010/main" val="3186030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08A1C-39A3-9141-EAFB-A550A6578E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29127-30B5-07C8-2E15-0A01FF988A51}"/>
              </a:ext>
            </a:extLst>
          </p:cNvPr>
          <p:cNvSpPr>
            <a:spLocks noGrp="1"/>
          </p:cNvSpPr>
          <p:nvPr>
            <p:ph type="title"/>
          </p:nvPr>
        </p:nvSpPr>
        <p:spPr>
          <a:xfrm>
            <a:off x="905254" y="394571"/>
            <a:ext cx="10345842" cy="949199"/>
          </a:xfrm>
        </p:spPr>
        <p:txBody>
          <a:bodyPr>
            <a:normAutofit/>
          </a:bodyPr>
          <a:lstStyle/>
          <a:p>
            <a:r>
              <a:rPr lang="en-GB">
                <a:latin typeface="Arial Black"/>
              </a:rPr>
              <a:t>The Social Value of Tourism</a:t>
            </a:r>
            <a:endParaRPr lang="en-GB"/>
          </a:p>
        </p:txBody>
      </p:sp>
      <p:pic>
        <p:nvPicPr>
          <p:cNvPr id="7" name="Picture 6">
            <a:extLst>
              <a:ext uri="{FF2B5EF4-FFF2-40B4-BE49-F238E27FC236}">
                <a16:creationId xmlns:a16="http://schemas.microsoft.com/office/drawing/2014/main" id="{593B6F70-985D-3D8E-005B-F36D8357F6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9469" y="1149350"/>
            <a:ext cx="3804172" cy="4755215"/>
          </a:xfrm>
          <a:prstGeom prst="rect">
            <a:avLst/>
          </a:prstGeom>
        </p:spPr>
      </p:pic>
      <p:pic>
        <p:nvPicPr>
          <p:cNvPr id="8" name="Picture 7">
            <a:extLst>
              <a:ext uri="{FF2B5EF4-FFF2-40B4-BE49-F238E27FC236}">
                <a16:creationId xmlns:a16="http://schemas.microsoft.com/office/drawing/2014/main" id="{506A2720-EE2B-7EAD-7D08-8EC4AD69F98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96938" y="1149350"/>
            <a:ext cx="3819535" cy="4755214"/>
          </a:xfrm>
          <a:prstGeom prst="rect">
            <a:avLst/>
          </a:prstGeom>
        </p:spPr>
      </p:pic>
      <p:sp>
        <p:nvSpPr>
          <p:cNvPr id="4" name="TextBox 3">
            <a:extLst>
              <a:ext uri="{FF2B5EF4-FFF2-40B4-BE49-F238E27FC236}">
                <a16:creationId xmlns:a16="http://schemas.microsoft.com/office/drawing/2014/main" id="{EFB6F318-259C-2A74-81C7-CDDD10C912FD}"/>
              </a:ext>
            </a:extLst>
          </p:cNvPr>
          <p:cNvSpPr txBox="1"/>
          <p:nvPr/>
        </p:nvSpPr>
        <p:spPr>
          <a:xfrm>
            <a:off x="905254" y="6211669"/>
            <a:ext cx="7362446" cy="369332"/>
          </a:xfrm>
          <a:prstGeom prst="rect">
            <a:avLst/>
          </a:prstGeom>
          <a:noFill/>
        </p:spPr>
        <p:txBody>
          <a:bodyPr wrap="square">
            <a:spAutoFit/>
          </a:bodyPr>
          <a:lstStyle/>
          <a:p>
            <a:r>
              <a:rPr lang="en-GB">
                <a:hlinkClick r:id="rId5"/>
              </a:rPr>
              <a:t>The Social Value of Tourism | VisitBritain.org</a:t>
            </a:r>
            <a:r>
              <a:rPr lang="en-GB"/>
              <a:t> </a:t>
            </a:r>
          </a:p>
        </p:txBody>
      </p:sp>
    </p:spTree>
    <p:extLst>
      <p:ext uri="{BB962C8B-B14F-4D97-AF65-F5344CB8AC3E}">
        <p14:creationId xmlns:p14="http://schemas.microsoft.com/office/powerpoint/2010/main" val="1372444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4951F2-6308-E416-ABDC-5A97C17D558E}"/>
              </a:ext>
            </a:extLst>
          </p:cNvPr>
          <p:cNvSpPr txBox="1"/>
          <p:nvPr/>
        </p:nvSpPr>
        <p:spPr>
          <a:xfrm>
            <a:off x="725756" y="1131867"/>
            <a:ext cx="10740487" cy="6217087"/>
          </a:xfrm>
          <a:prstGeom prst="rect">
            <a:avLst/>
          </a:prstGeom>
          <a:noFill/>
        </p:spPr>
        <p:txBody>
          <a:bodyPr wrap="square" rtlCol="0">
            <a:spAutoFit/>
          </a:bodyPr>
          <a:lstStyle/>
          <a:p>
            <a:r>
              <a:rPr lang="en-US" sz="2200" b="1" i="1">
                <a:solidFill>
                  <a:srgbClr val="002060"/>
                </a:solidFill>
                <a:latin typeface="+mj-lt"/>
              </a:rPr>
              <a:t>“</a:t>
            </a:r>
            <a:r>
              <a:rPr lang="en-US" sz="2200" b="1" i="1">
                <a:solidFill>
                  <a:srgbClr val="002060"/>
                </a:solidFill>
                <a:effectLst/>
                <a:latin typeface="+mj-lt"/>
              </a:rPr>
              <a:t>We had 41 million visitors before the pandemic, 38 million last year - I want to reach 50 million by 2030…..”</a:t>
            </a:r>
          </a:p>
          <a:p>
            <a:endParaRPr lang="en-US" sz="2200" i="1">
              <a:solidFill>
                <a:srgbClr val="002060"/>
              </a:solidFill>
              <a:latin typeface="+mj-lt"/>
            </a:endParaRPr>
          </a:p>
          <a:p>
            <a:r>
              <a:rPr lang="en-US" sz="2200">
                <a:solidFill>
                  <a:srgbClr val="002060"/>
                </a:solidFill>
                <a:latin typeface="+mj-lt"/>
              </a:rPr>
              <a:t>What’s next…:</a:t>
            </a:r>
          </a:p>
          <a:p>
            <a:pPr marL="342900" indent="-342900">
              <a:buFont typeface="Arial" panose="020B0604020202020204" pitchFamily="34" charset="0"/>
              <a:buChar char="•"/>
            </a:pPr>
            <a:r>
              <a:rPr lang="en-US" sz="2200" b="1">
                <a:solidFill>
                  <a:srgbClr val="002060"/>
                </a:solidFill>
                <a:effectLst/>
                <a:latin typeface="+mj-lt"/>
              </a:rPr>
              <a:t>New</a:t>
            </a:r>
            <a:r>
              <a:rPr lang="en-US" sz="2200" b="0">
                <a:solidFill>
                  <a:srgbClr val="002060"/>
                </a:solidFill>
                <a:effectLst/>
                <a:latin typeface="+mj-lt"/>
              </a:rPr>
              <a:t> </a:t>
            </a:r>
            <a:r>
              <a:rPr lang="en-US" sz="2200" b="1">
                <a:solidFill>
                  <a:srgbClr val="002060"/>
                </a:solidFill>
                <a:effectLst/>
                <a:latin typeface="+mj-lt"/>
              </a:rPr>
              <a:t>National Tourism Strategy </a:t>
            </a:r>
            <a:r>
              <a:rPr lang="en-US" sz="2200" b="0">
                <a:solidFill>
                  <a:srgbClr val="002060"/>
                </a:solidFill>
                <a:effectLst/>
                <a:latin typeface="+mj-lt"/>
              </a:rPr>
              <a:t>underpinned by growth (expected early 2026)</a:t>
            </a:r>
          </a:p>
          <a:p>
            <a:r>
              <a:rPr lang="en-GB" sz="2200" b="0">
                <a:solidFill>
                  <a:srgbClr val="002060"/>
                </a:solidFill>
                <a:effectLst/>
                <a:latin typeface="+mj-lt"/>
              </a:rPr>
              <a:t>Ministers are keen to drive regional growth and productivity focused on great destinations:</a:t>
            </a:r>
          </a:p>
          <a:p>
            <a:pPr marL="342900" indent="-342900">
              <a:buFontTx/>
              <a:buChar char="-"/>
            </a:pPr>
            <a:r>
              <a:rPr lang="en-GB" sz="2200" b="0">
                <a:solidFill>
                  <a:srgbClr val="002060"/>
                </a:solidFill>
                <a:effectLst/>
                <a:latin typeface="+mj-lt"/>
              </a:rPr>
              <a:t>​</a:t>
            </a:r>
            <a:r>
              <a:rPr lang="en-GB" b="1">
                <a:solidFill>
                  <a:srgbClr val="002060"/>
                </a:solidFill>
                <a:effectLst/>
                <a:latin typeface="+mj-lt"/>
              </a:rPr>
              <a:t>Increasing visitor numbers sustainably </a:t>
            </a:r>
            <a:r>
              <a:rPr lang="en-GB" b="0">
                <a:solidFill>
                  <a:srgbClr val="002060"/>
                </a:solidFill>
                <a:effectLst/>
                <a:latin typeface="+mj-lt"/>
              </a:rPr>
              <a:t>with greater connectivity from existing and developing markets </a:t>
            </a:r>
          </a:p>
          <a:p>
            <a:pPr marL="342900" indent="-342900">
              <a:buFontTx/>
              <a:buChar char="-"/>
            </a:pPr>
            <a:r>
              <a:rPr lang="en-GB" b="1">
                <a:solidFill>
                  <a:srgbClr val="002060"/>
                </a:solidFill>
                <a:effectLst/>
                <a:latin typeface="+mj-lt"/>
              </a:rPr>
              <a:t>Secure more events and innovative attractions </a:t>
            </a:r>
            <a:r>
              <a:rPr lang="en-GB" b="0">
                <a:solidFill>
                  <a:srgbClr val="002060"/>
                </a:solidFill>
                <a:effectLst/>
                <a:latin typeface="+mj-lt"/>
              </a:rPr>
              <a:t>that drive visitor interest across both business and leisure visitors and </a:t>
            </a:r>
            <a:r>
              <a:rPr lang="en-GB" b="1">
                <a:solidFill>
                  <a:srgbClr val="002060"/>
                </a:solidFill>
                <a:effectLst/>
                <a:latin typeface="+mj-lt"/>
              </a:rPr>
              <a:t>reduce seasonality</a:t>
            </a:r>
          </a:p>
          <a:p>
            <a:pPr marL="342900" indent="-342900">
              <a:buFontTx/>
              <a:buChar char="-"/>
            </a:pPr>
            <a:r>
              <a:rPr lang="en-GB" b="0">
                <a:solidFill>
                  <a:srgbClr val="002060"/>
                </a:solidFill>
                <a:effectLst/>
                <a:latin typeface="+mj-lt"/>
              </a:rPr>
              <a:t>Improving guest satisfaction encouraging </a:t>
            </a:r>
            <a:r>
              <a:rPr lang="en-GB" b="1">
                <a:solidFill>
                  <a:srgbClr val="002060"/>
                </a:solidFill>
                <a:effectLst/>
                <a:latin typeface="+mj-lt"/>
              </a:rPr>
              <a:t>higher spend and repeat visits </a:t>
            </a:r>
          </a:p>
          <a:p>
            <a:pPr marL="342900" indent="-342900">
              <a:buFontTx/>
              <a:buChar char="-"/>
            </a:pPr>
            <a:r>
              <a:rPr lang="en-GB" b="1">
                <a:solidFill>
                  <a:srgbClr val="002060"/>
                </a:solidFill>
                <a:latin typeface="+mj-lt"/>
              </a:rPr>
              <a:t>Supporting sector businesses </a:t>
            </a:r>
            <a:r>
              <a:rPr lang="en-GB">
                <a:solidFill>
                  <a:srgbClr val="002060"/>
                </a:solidFill>
                <a:latin typeface="+mj-lt"/>
              </a:rPr>
              <a:t>to thrive</a:t>
            </a:r>
            <a:endParaRPr lang="en-GB" b="0">
              <a:solidFill>
                <a:srgbClr val="002060"/>
              </a:solidFill>
              <a:effectLst/>
              <a:latin typeface="+mj-lt"/>
            </a:endParaRPr>
          </a:p>
          <a:p>
            <a:pPr marL="800100" lvl="1" indent="-342900">
              <a:buFontTx/>
              <a:buChar char="-"/>
            </a:pPr>
            <a:endParaRPr lang="en-US" sz="2200" b="0">
              <a:solidFill>
                <a:srgbClr val="002060"/>
              </a:solidFill>
              <a:effectLst/>
              <a:latin typeface="+mj-lt"/>
            </a:endParaRPr>
          </a:p>
          <a:p>
            <a:pPr marL="342900" indent="-342900">
              <a:buFont typeface="Arial" panose="020B0604020202020204" pitchFamily="34" charset="0"/>
              <a:buChar char="•"/>
            </a:pPr>
            <a:r>
              <a:rPr lang="en-US" sz="2200" b="1">
                <a:solidFill>
                  <a:srgbClr val="002060"/>
                </a:solidFill>
                <a:latin typeface="+mj-lt"/>
              </a:rPr>
              <a:t>VisitBritain / VisitEngland CSR 2026-29 settlement</a:t>
            </a:r>
          </a:p>
          <a:p>
            <a:endParaRPr lang="en-US" sz="2200" b="1">
              <a:solidFill>
                <a:srgbClr val="002060"/>
              </a:solidFill>
              <a:latin typeface="+mj-lt"/>
            </a:endParaRPr>
          </a:p>
          <a:p>
            <a:pPr marL="342900" indent="-342900">
              <a:buFont typeface="Arial" panose="020B0604020202020204" pitchFamily="34" charset="0"/>
              <a:buChar char="•"/>
            </a:pPr>
            <a:r>
              <a:rPr lang="en-US" sz="2200" b="1">
                <a:solidFill>
                  <a:srgbClr val="002060"/>
                </a:solidFill>
                <a:latin typeface="+mj-lt"/>
              </a:rPr>
              <a:t>Devolution and LGR </a:t>
            </a:r>
            <a:r>
              <a:rPr lang="en-US" sz="2200">
                <a:solidFill>
                  <a:srgbClr val="002060"/>
                </a:solidFill>
                <a:latin typeface="+mj-lt"/>
              </a:rPr>
              <a:t>– a changing landscape</a:t>
            </a:r>
          </a:p>
          <a:p>
            <a:endParaRPr lang="en-US" sz="2200" b="1" i="1">
              <a:solidFill>
                <a:srgbClr val="002060"/>
              </a:solidFill>
              <a:effectLst/>
              <a:latin typeface="+mj-lt"/>
            </a:endParaRPr>
          </a:p>
          <a:p>
            <a:pPr marL="342900" indent="-342900">
              <a:buFontTx/>
              <a:buChar char="-"/>
            </a:pPr>
            <a:endParaRPr lang="en-US" sz="2200" b="1" i="1">
              <a:solidFill>
                <a:srgbClr val="002060"/>
              </a:solidFill>
              <a:latin typeface="+mj-lt"/>
            </a:endParaRPr>
          </a:p>
        </p:txBody>
      </p:sp>
      <p:sp>
        <p:nvSpPr>
          <p:cNvPr id="6" name="Title 4">
            <a:extLst>
              <a:ext uri="{FF2B5EF4-FFF2-40B4-BE49-F238E27FC236}">
                <a16:creationId xmlns:a16="http://schemas.microsoft.com/office/drawing/2014/main" id="{745B6EC9-8344-2DA9-F219-795831F3B606}"/>
              </a:ext>
            </a:extLst>
          </p:cNvPr>
          <p:cNvSpPr>
            <a:spLocks noGrp="1"/>
          </p:cNvSpPr>
          <p:nvPr>
            <p:ph type="title"/>
          </p:nvPr>
        </p:nvSpPr>
        <p:spPr>
          <a:xfrm>
            <a:off x="905253" y="394571"/>
            <a:ext cx="11392651" cy="519829"/>
          </a:xfrm>
        </p:spPr>
        <p:txBody>
          <a:bodyPr>
            <a:noAutofit/>
          </a:bodyPr>
          <a:lstStyle/>
          <a:p>
            <a:pPr lvl="0"/>
            <a:r>
              <a:rPr lang="en-GB"/>
              <a:t>Government perspective</a:t>
            </a:r>
          </a:p>
        </p:txBody>
      </p:sp>
    </p:spTree>
    <p:extLst>
      <p:ext uri="{BB962C8B-B14F-4D97-AF65-F5344CB8AC3E}">
        <p14:creationId xmlns:p14="http://schemas.microsoft.com/office/powerpoint/2010/main" val="3830188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7987F-0E71-7D44-C7D7-CC7D0D576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E0445-51D0-FA15-6097-07B8ADBEE6C0}"/>
              </a:ext>
            </a:extLst>
          </p:cNvPr>
          <p:cNvSpPr>
            <a:spLocks noGrp="1"/>
          </p:cNvSpPr>
          <p:nvPr>
            <p:ph type="title"/>
          </p:nvPr>
        </p:nvSpPr>
        <p:spPr>
          <a:xfrm>
            <a:off x="778254" y="287109"/>
            <a:ext cx="10981946" cy="519829"/>
          </a:xfrm>
        </p:spPr>
        <p:txBody>
          <a:bodyPr>
            <a:normAutofit fontScale="90000"/>
          </a:bodyPr>
          <a:lstStyle/>
          <a:p>
            <a:r>
              <a:rPr lang="en-GB" b="1"/>
              <a:t>Current Mayoral Strategic Authority status</a:t>
            </a:r>
            <a:endParaRPr lang="en-GB"/>
          </a:p>
        </p:txBody>
      </p:sp>
      <p:sp>
        <p:nvSpPr>
          <p:cNvPr id="4" name="Content Placeholder 3">
            <a:extLst>
              <a:ext uri="{FF2B5EF4-FFF2-40B4-BE49-F238E27FC236}">
                <a16:creationId xmlns:a16="http://schemas.microsoft.com/office/drawing/2014/main" id="{358F876F-B3F8-4BA0-1A7D-6A104222B5EF}"/>
              </a:ext>
            </a:extLst>
          </p:cNvPr>
          <p:cNvSpPr>
            <a:spLocks noGrp="1"/>
          </p:cNvSpPr>
          <p:nvPr>
            <p:ph sz="quarter" idx="10"/>
          </p:nvPr>
        </p:nvSpPr>
        <p:spPr>
          <a:xfrm>
            <a:off x="905254" y="1090670"/>
            <a:ext cx="10728853" cy="4700129"/>
          </a:xfrm>
        </p:spPr>
        <p:txBody>
          <a:bodyPr/>
          <a:lstStyle/>
          <a:p>
            <a:pPr lvl="0">
              <a:spcBef>
                <a:spcPts val="2400"/>
              </a:spcBef>
              <a:buClr>
                <a:srgbClr val="C00000"/>
              </a:buClr>
            </a:pPr>
            <a:endParaRPr lang="en-GB" sz="2400"/>
          </a:p>
          <a:p>
            <a:pPr marL="285750" indent="-285750">
              <a:buFont typeface="Arial" panose="020B0604020202020204" pitchFamily="34" charset="0"/>
              <a:buChar char="•"/>
            </a:pPr>
            <a:endParaRPr lang="en-GB" sz="2400"/>
          </a:p>
        </p:txBody>
      </p:sp>
      <p:pic>
        <p:nvPicPr>
          <p:cNvPr id="9" name="Picture 8">
            <a:extLst>
              <a:ext uri="{FF2B5EF4-FFF2-40B4-BE49-F238E27FC236}">
                <a16:creationId xmlns:a16="http://schemas.microsoft.com/office/drawing/2014/main" id="{CDC30743-9D80-61DD-C941-606D9FBD3C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26109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Red box">
            <a:extLst>
              <a:ext uri="{FF2B5EF4-FFF2-40B4-BE49-F238E27FC236}">
                <a16:creationId xmlns:a16="http://schemas.microsoft.com/office/drawing/2014/main" id="{69DFC744-3C38-3410-216D-F168F763B3ED}"/>
              </a:ext>
              <a:ext uri="{C183D7F6-B498-43B3-948B-1728B52AA6E4}">
                <adec:decorative xmlns:adec="http://schemas.microsoft.com/office/drawing/2017/decorative" val="0"/>
              </a:ext>
            </a:extLst>
          </p:cNvPr>
          <p:cNvSpPr/>
          <p:nvPr/>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A03106-4DFA-0DEF-5EC1-3D58EDB33577}"/>
              </a:ext>
            </a:extLst>
          </p:cNvPr>
          <p:cNvSpPr txBox="1"/>
          <p:nvPr/>
        </p:nvSpPr>
        <p:spPr>
          <a:xfrm>
            <a:off x="3526847" y="2049781"/>
            <a:ext cx="5223463" cy="338554"/>
          </a:xfrm>
          <a:prstGeom prst="rect">
            <a:avLst/>
          </a:prstGeom>
          <a:noFill/>
        </p:spPr>
        <p:txBody>
          <a:bodyPr wrap="square">
            <a:spAutoFit/>
          </a:bodyPr>
          <a:lstStyle/>
          <a:p>
            <a:pPr algn="ctr"/>
            <a:r>
              <a:rPr lang="en-GB" sz="1600" b="1">
                <a:solidFill>
                  <a:schemeClr val="bg1"/>
                </a:solidFill>
              </a:rPr>
              <a:t>Destination Organisations</a:t>
            </a:r>
            <a:endParaRPr lang="en-GB" sz="1600">
              <a:solidFill>
                <a:schemeClr val="bg1"/>
              </a:solidFill>
            </a:endParaRPr>
          </a:p>
        </p:txBody>
      </p:sp>
      <p:sp>
        <p:nvSpPr>
          <p:cNvPr id="3" name="Title 1">
            <a:extLst>
              <a:ext uri="{FF2B5EF4-FFF2-40B4-BE49-F238E27FC236}">
                <a16:creationId xmlns:a16="http://schemas.microsoft.com/office/drawing/2014/main" id="{D35D0702-C51E-06BE-16C1-176FA0F3FEBF}"/>
              </a:ext>
            </a:extLst>
          </p:cNvPr>
          <p:cNvSpPr>
            <a:spLocks noGrp="1"/>
          </p:cNvSpPr>
          <p:nvPr>
            <p:ph type="title"/>
          </p:nvPr>
        </p:nvSpPr>
        <p:spPr bwMode="auto">
          <a:xfrm>
            <a:off x="731997" y="394571"/>
            <a:ext cx="10981946" cy="519829"/>
          </a:xfrm>
        </p:spPr>
        <p:txBody>
          <a:bodyPr>
            <a:normAutofit/>
          </a:bodyPr>
          <a:lstStyle/>
          <a:p>
            <a:pPr>
              <a:defRPr/>
            </a:pPr>
            <a:r>
              <a:rPr lang="en-US" sz="2900" dirty="0">
                <a:latin typeface="Arial Black"/>
              </a:rPr>
              <a:t>Future of the LVEP </a:t>
            </a:r>
            <a:r>
              <a:rPr lang="en-US" sz="2900" dirty="0" err="1">
                <a:latin typeface="Arial Black"/>
              </a:rPr>
              <a:t>Programme</a:t>
            </a:r>
            <a:r>
              <a:rPr lang="en-US" sz="2900" dirty="0">
                <a:latin typeface="Arial Black"/>
              </a:rPr>
              <a:t> </a:t>
            </a:r>
            <a:endParaRPr lang="en-US" sz="2900" dirty="0"/>
          </a:p>
        </p:txBody>
      </p:sp>
      <p:sp>
        <p:nvSpPr>
          <p:cNvPr id="5" name="Content Placeholder 5">
            <a:extLst>
              <a:ext uri="{FF2B5EF4-FFF2-40B4-BE49-F238E27FC236}">
                <a16:creationId xmlns:a16="http://schemas.microsoft.com/office/drawing/2014/main" id="{BA988824-D137-87F0-878F-181C7AE27DEF}"/>
              </a:ext>
            </a:extLst>
          </p:cNvPr>
          <p:cNvSpPr>
            <a:spLocks noGrp="1"/>
          </p:cNvSpPr>
          <p:nvPr>
            <p:ph sz="quarter" idx="10"/>
          </p:nvPr>
        </p:nvSpPr>
        <p:spPr bwMode="auto">
          <a:xfrm>
            <a:off x="731997" y="1143726"/>
            <a:ext cx="8869203" cy="5114834"/>
          </a:xfrm>
        </p:spPr>
        <p:txBody>
          <a:bodyPr lIns="91440" tIns="0" rIns="91440" bIns="0" anchor="t"/>
          <a:lstStyle/>
          <a:p>
            <a:pPr>
              <a:defRPr/>
            </a:pPr>
            <a:r>
              <a:rPr lang="en-GB" sz="2400" b="1" dirty="0">
                <a:cs typeface="Arial"/>
              </a:rPr>
              <a:t>Plans for 2026</a:t>
            </a:r>
          </a:p>
          <a:p>
            <a:pPr marL="342900" indent="-342900">
              <a:buFont typeface="Arial"/>
              <a:buChar char="•"/>
              <a:defRPr/>
            </a:pPr>
            <a:r>
              <a:rPr lang="en-GB" sz="2400" dirty="0">
                <a:cs typeface="Arial"/>
              </a:rPr>
              <a:t>LVEP structure remains central to delivery for the visitor economy, for VB/VE and DCMS</a:t>
            </a:r>
          </a:p>
          <a:p>
            <a:pPr marL="342900" indent="-342900">
              <a:buFont typeface="Arial"/>
              <a:buChar char="•"/>
              <a:defRPr/>
            </a:pPr>
            <a:r>
              <a:rPr lang="en-GB" sz="2400" dirty="0">
                <a:cs typeface="Arial"/>
              </a:rPr>
              <a:t>Focus on product development (thematic, regenerative, inclusive, international-ready) – based on segmentation and product-market fit</a:t>
            </a:r>
          </a:p>
          <a:p>
            <a:pPr marL="342900" indent="-342900">
              <a:buFont typeface="Arial"/>
              <a:buChar char="•"/>
              <a:defRPr/>
            </a:pPr>
            <a:r>
              <a:rPr lang="en-GB" sz="2400" dirty="0">
                <a:cs typeface="Arial"/>
              </a:rPr>
              <a:t>Supporting LVEPs to become more sustainable and productive (AI and commercialisation)</a:t>
            </a:r>
          </a:p>
          <a:p>
            <a:pPr marL="342900" indent="-342900">
              <a:buFont typeface="Arial"/>
              <a:buChar char="•"/>
              <a:defRPr/>
            </a:pPr>
            <a:r>
              <a:rPr lang="en-GB" sz="2400" dirty="0">
                <a:cs typeface="Arial"/>
              </a:rPr>
              <a:t>Continued focus on research and insights</a:t>
            </a:r>
          </a:p>
          <a:p>
            <a:pPr>
              <a:defRPr/>
            </a:pPr>
            <a:endParaRPr lang="en-GB" sz="800" dirty="0">
              <a:cs typeface="Arial"/>
            </a:endParaRPr>
          </a:p>
          <a:p>
            <a:pPr>
              <a:defRPr/>
            </a:pPr>
            <a:r>
              <a:rPr lang="en-GB" sz="2400" b="1" dirty="0">
                <a:cs typeface="Arial"/>
              </a:rPr>
              <a:t>Domestic marketing </a:t>
            </a:r>
          </a:p>
          <a:p>
            <a:pPr marL="342900" indent="-342900">
              <a:buFont typeface="Arial" panose="020B0604020202020204" pitchFamily="34" charset="0"/>
              <a:buChar char="•"/>
              <a:defRPr/>
            </a:pPr>
            <a:r>
              <a:rPr lang="en-GB" sz="2400" dirty="0">
                <a:cs typeface="Arial"/>
              </a:rPr>
              <a:t>Coastal campaign pilot will guide future activity and domestic segmentation</a:t>
            </a:r>
          </a:p>
          <a:p>
            <a:pPr>
              <a:defRPr/>
            </a:pPr>
            <a:endParaRPr lang="en-GB" sz="2400" b="1" dirty="0">
              <a:cs typeface="Arial"/>
            </a:endParaRPr>
          </a:p>
          <a:p>
            <a:pPr>
              <a:defRPr/>
            </a:pPr>
            <a:endParaRPr lang="en-GB" sz="2400" b="1" dirty="0">
              <a:cs typeface="Arial"/>
            </a:endParaRPr>
          </a:p>
          <a:p>
            <a:pPr>
              <a:defRPr/>
            </a:pPr>
            <a:endParaRPr lang="en-GB" sz="2400" b="1" dirty="0">
              <a:cs typeface="Arial"/>
            </a:endParaRPr>
          </a:p>
          <a:p>
            <a:pPr>
              <a:defRPr/>
            </a:pPr>
            <a:endParaRPr lang="en-US" sz="2400" dirty="0">
              <a:cs typeface="Arial"/>
            </a:endParaRPr>
          </a:p>
          <a:p>
            <a:pPr>
              <a:defRPr/>
            </a:pPr>
            <a:endParaRPr lang="en-GB" sz="2400" dirty="0">
              <a:cs typeface="Arial"/>
            </a:endParaRPr>
          </a:p>
          <a:p>
            <a:pPr>
              <a:defRPr/>
            </a:pPr>
            <a:endParaRPr lang="en-GB" sz="2400" dirty="0">
              <a:cs typeface="Arial"/>
            </a:endParaRPr>
          </a:p>
        </p:txBody>
      </p:sp>
    </p:spTree>
    <p:extLst>
      <p:ext uri="{BB962C8B-B14F-4D97-AF65-F5344CB8AC3E}">
        <p14:creationId xmlns:p14="http://schemas.microsoft.com/office/powerpoint/2010/main" val="92150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EC22-668E-7C11-7187-FE5769C58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34A9A-09F9-DF04-0045-587E5D86A3DB}"/>
              </a:ext>
            </a:extLst>
          </p:cNvPr>
          <p:cNvSpPr>
            <a:spLocks noGrp="1"/>
          </p:cNvSpPr>
          <p:nvPr>
            <p:ph type="title"/>
          </p:nvPr>
        </p:nvSpPr>
        <p:spPr/>
        <p:txBody>
          <a:bodyPr>
            <a:normAutofit fontScale="90000"/>
          </a:bodyPr>
          <a:lstStyle/>
          <a:p>
            <a:r>
              <a:rPr lang="en-US">
                <a:latin typeface="Arial Black"/>
              </a:rPr>
              <a:t>Travel Trade </a:t>
            </a:r>
            <a:r>
              <a:rPr lang="en-US" err="1">
                <a:latin typeface="Arial Black"/>
              </a:rPr>
              <a:t>Programme</a:t>
            </a:r>
            <a:endParaRPr lang="en-US" err="1"/>
          </a:p>
        </p:txBody>
      </p:sp>
      <p:sp>
        <p:nvSpPr>
          <p:cNvPr id="12" name="Content Placeholder 11">
            <a:extLst>
              <a:ext uri="{FF2B5EF4-FFF2-40B4-BE49-F238E27FC236}">
                <a16:creationId xmlns:a16="http://schemas.microsoft.com/office/drawing/2014/main" id="{F912C8B9-7FF3-69E9-B037-6F74CB114659}"/>
              </a:ext>
            </a:extLst>
          </p:cNvPr>
          <p:cNvSpPr>
            <a:spLocks noGrp="1"/>
          </p:cNvSpPr>
          <p:nvPr>
            <p:ph sz="quarter" idx="16"/>
          </p:nvPr>
        </p:nvSpPr>
        <p:spPr/>
        <p:txBody>
          <a:bodyPr lIns="91440" tIns="0" rIns="91440" bIns="0" anchor="t"/>
          <a:lstStyle/>
          <a:p>
            <a:pPr>
              <a:buClr>
                <a:srgbClr val="E41F18"/>
              </a:buClr>
            </a:pPr>
            <a:endParaRPr lang="en-GB" sz="1700" b="1" dirty="0">
              <a:cs typeface="Arial"/>
            </a:endParaRPr>
          </a:p>
          <a:p>
            <a:pPr>
              <a:buClr>
                <a:srgbClr val="E41F18"/>
              </a:buClr>
            </a:pPr>
            <a:endParaRPr lang="en-GB" sz="1700" dirty="0"/>
          </a:p>
        </p:txBody>
      </p:sp>
      <p:sp>
        <p:nvSpPr>
          <p:cNvPr id="3" name="Content Placeholder 2">
            <a:extLst>
              <a:ext uri="{FF2B5EF4-FFF2-40B4-BE49-F238E27FC236}">
                <a16:creationId xmlns:a16="http://schemas.microsoft.com/office/drawing/2014/main" id="{5929CFC9-3CEF-E77B-E20A-EA2A9C819C6C}"/>
              </a:ext>
            </a:extLst>
          </p:cNvPr>
          <p:cNvSpPr>
            <a:spLocks noGrp="1"/>
          </p:cNvSpPr>
          <p:nvPr>
            <p:ph sz="quarter" idx="10"/>
          </p:nvPr>
        </p:nvSpPr>
        <p:spPr>
          <a:xfrm>
            <a:off x="473550" y="1236134"/>
            <a:ext cx="5353344" cy="4601568"/>
          </a:xfrm>
        </p:spPr>
        <p:txBody>
          <a:bodyPr lIns="91440" tIns="0" rIns="91440" bIns="0" anchor="t"/>
          <a:lstStyle/>
          <a:p>
            <a:r>
              <a:rPr lang="en-US" sz="2400" b="1" dirty="0">
                <a:cs typeface="Arial"/>
              </a:rPr>
              <a:t>Events</a:t>
            </a:r>
            <a:r>
              <a:rPr lang="en-US" sz="2400" dirty="0">
                <a:cs typeface="Arial"/>
              </a:rPr>
              <a:t> </a:t>
            </a:r>
          </a:p>
          <a:p>
            <a:pPr marL="342900" indent="-342900">
              <a:buFont typeface="Arial" panose="020B0604020202020204" pitchFamily="34" charset="0"/>
              <a:buChar char="•"/>
            </a:pPr>
            <a:r>
              <a:rPr lang="en-US" sz="2400" dirty="0">
                <a:cs typeface="Arial"/>
              </a:rPr>
              <a:t>Benelux LVEP event 11th Feb</a:t>
            </a:r>
          </a:p>
          <a:p>
            <a:pPr marL="342900" indent="-342900">
              <a:buFont typeface="Arial" panose="020B0604020202020204" pitchFamily="34" charset="0"/>
              <a:buChar char="•"/>
            </a:pPr>
            <a:r>
              <a:rPr lang="en-US" sz="2400" dirty="0">
                <a:cs typeface="Arial"/>
              </a:rPr>
              <a:t>ITB 2026: 3rd-5th March</a:t>
            </a:r>
          </a:p>
          <a:p>
            <a:pPr marL="342900" indent="-342900">
              <a:buChar char="•"/>
            </a:pPr>
            <a:endParaRPr lang="en-US" sz="800" dirty="0">
              <a:solidFill>
                <a:srgbClr val="1E1541"/>
              </a:solidFill>
              <a:cs typeface="Arial"/>
            </a:endParaRPr>
          </a:p>
          <a:p>
            <a:r>
              <a:rPr lang="en-US" sz="2400" b="1" dirty="0">
                <a:cs typeface="Arial"/>
              </a:rPr>
              <a:t>2026/27 </a:t>
            </a:r>
          </a:p>
          <a:p>
            <a:pPr marL="342900" indent="-342900">
              <a:buFont typeface="Arial" panose="020B0604020202020204" pitchFamily="34" charset="0"/>
              <a:buChar char="•"/>
            </a:pPr>
            <a:r>
              <a:rPr lang="en-US" sz="2400" dirty="0">
                <a:cs typeface="Arial"/>
              </a:rPr>
              <a:t>Support LVEPs and their travel trade plan development</a:t>
            </a:r>
          </a:p>
          <a:p>
            <a:pPr marL="342900" indent="-342900">
              <a:buChar char="•"/>
            </a:pPr>
            <a:r>
              <a:rPr lang="en-US" sz="2400" dirty="0">
                <a:cs typeface="Arial"/>
              </a:rPr>
              <a:t>Work through LVEPs to engage and upskill businesses to work with the trade</a:t>
            </a:r>
          </a:p>
          <a:p>
            <a:pPr marL="342900" indent="-342900">
              <a:buChar char="•"/>
            </a:pPr>
            <a:r>
              <a:rPr lang="en-US" sz="2400" dirty="0">
                <a:cs typeface="Arial"/>
              </a:rPr>
              <a:t>Support activity and platforms to get LVEP product into DMC and operator </a:t>
            </a:r>
            <a:r>
              <a:rPr lang="en-US" sz="2400" dirty="0" err="1">
                <a:cs typeface="Arial"/>
              </a:rPr>
              <a:t>programmes</a:t>
            </a:r>
            <a:endParaRPr lang="en-US" sz="2400" dirty="0">
              <a:cs typeface="Arial"/>
            </a:endParaRPr>
          </a:p>
          <a:p>
            <a:endParaRPr lang="en-US" sz="2400" dirty="0">
              <a:cs typeface="Arial"/>
            </a:endParaRPr>
          </a:p>
          <a:p>
            <a:endParaRPr lang="en-US" sz="2400" dirty="0">
              <a:cs typeface="Arial"/>
            </a:endParaRPr>
          </a:p>
          <a:p>
            <a:endParaRPr lang="en-US" sz="2400" dirty="0">
              <a:cs typeface="Arial"/>
            </a:endParaRPr>
          </a:p>
        </p:txBody>
      </p:sp>
      <p:pic>
        <p:nvPicPr>
          <p:cNvPr id="4" name="Picture 3" descr="A group of people at a convention&#10;&#10;AI-generated content may be incorrect.">
            <a:extLst>
              <a:ext uri="{FF2B5EF4-FFF2-40B4-BE49-F238E27FC236}">
                <a16:creationId xmlns:a16="http://schemas.microsoft.com/office/drawing/2014/main" id="{CE097E45-EB09-951E-62D5-B2FD10CD9BBC}"/>
              </a:ext>
            </a:extLst>
          </p:cNvPr>
          <p:cNvPicPr>
            <a:picLocks noChangeAspect="1"/>
          </p:cNvPicPr>
          <p:nvPr/>
        </p:nvPicPr>
        <p:blipFill>
          <a:blip r:embed="rId4" cstate="email">
            <a:extLst>
              <a:ext uri="{28A0092B-C50C-407E-A947-70E740481C1C}">
                <a14:useLocalDpi xmlns:a14="http://schemas.microsoft.com/office/drawing/2010/main"/>
              </a:ext>
            </a:extLst>
          </a:blip>
          <a:srcRect b="-146"/>
          <a:stretch>
            <a:fillRect/>
          </a:stretch>
        </p:blipFill>
        <p:spPr>
          <a:xfrm>
            <a:off x="6279358" y="-10027"/>
            <a:ext cx="5907831" cy="6868059"/>
          </a:xfrm>
          <a:prstGeom prst="rect">
            <a:avLst/>
          </a:prstGeom>
        </p:spPr>
      </p:pic>
    </p:spTree>
    <p:custDataLst>
      <p:tags r:id="rId1"/>
    </p:custDataLst>
    <p:extLst>
      <p:ext uri="{BB962C8B-B14F-4D97-AF65-F5344CB8AC3E}">
        <p14:creationId xmlns:p14="http://schemas.microsoft.com/office/powerpoint/2010/main" val="558408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EECE0-123C-9B75-91D1-6D5A831AEDF6}"/>
              </a:ext>
            </a:extLst>
          </p:cNvPr>
          <p:cNvSpPr>
            <a:spLocks noGrp="1"/>
          </p:cNvSpPr>
          <p:nvPr>
            <p:ph type="title"/>
          </p:nvPr>
        </p:nvSpPr>
        <p:spPr/>
        <p:txBody>
          <a:bodyPr>
            <a:normAutofit fontScale="90000"/>
          </a:bodyPr>
          <a:lstStyle/>
          <a:p>
            <a:r>
              <a:rPr lang="en-US" sz="3200">
                <a:latin typeface="Arial Black"/>
              </a:rPr>
              <a:t>LVEP Training and Toolkits</a:t>
            </a:r>
            <a:endParaRPr lang="en-GB"/>
          </a:p>
        </p:txBody>
      </p:sp>
      <p:sp>
        <p:nvSpPr>
          <p:cNvPr id="12" name="Content Placeholder 11">
            <a:extLst>
              <a:ext uri="{FF2B5EF4-FFF2-40B4-BE49-F238E27FC236}">
                <a16:creationId xmlns:a16="http://schemas.microsoft.com/office/drawing/2014/main" id="{6071613D-5368-2D44-63E6-12F52259FC79}"/>
              </a:ext>
            </a:extLst>
          </p:cNvPr>
          <p:cNvSpPr>
            <a:spLocks noGrp="1"/>
          </p:cNvSpPr>
          <p:nvPr>
            <p:ph sz="quarter" idx="16"/>
          </p:nvPr>
        </p:nvSpPr>
        <p:spPr>
          <a:xfrm>
            <a:off x="289714" y="1199592"/>
            <a:ext cx="5717894" cy="5536488"/>
          </a:xfrm>
        </p:spPr>
        <p:txBody>
          <a:bodyPr lIns="91440" tIns="0" rIns="91440" bIns="0" anchor="t"/>
          <a:lstStyle/>
          <a:p>
            <a:pPr marL="0" indent="0">
              <a:buClr>
                <a:srgbClr val="E41F18"/>
              </a:buClr>
              <a:buNone/>
            </a:pPr>
            <a:r>
              <a:rPr lang="en-GB" sz="2800" b="1" dirty="0"/>
              <a:t>VisitEngland Academy </a:t>
            </a:r>
          </a:p>
          <a:p>
            <a:pPr marL="0" indent="0">
              <a:buClr>
                <a:srgbClr val="E41F18"/>
              </a:buClr>
              <a:buNone/>
            </a:pPr>
            <a:endParaRPr lang="en-GB" sz="2800" b="1" dirty="0"/>
          </a:p>
          <a:p>
            <a:pPr>
              <a:buClr>
                <a:srgbClr val="E41F18"/>
              </a:buClr>
            </a:pPr>
            <a:r>
              <a:rPr lang="en-GB" sz="2400" b="1" dirty="0"/>
              <a:t>Grant Funding </a:t>
            </a:r>
            <a:r>
              <a:rPr lang="en-GB" sz="2400" dirty="0"/>
              <a:t>and </a:t>
            </a:r>
            <a:r>
              <a:rPr lang="en-GB" sz="2400" b="1" dirty="0"/>
              <a:t>Bid Writing Toolkits</a:t>
            </a:r>
            <a:endParaRPr lang="en-GB" sz="2400" dirty="0">
              <a:cs typeface="Arial"/>
            </a:endParaRPr>
          </a:p>
          <a:p>
            <a:pPr>
              <a:buClr>
                <a:srgbClr val="E41F18"/>
              </a:buClr>
            </a:pPr>
            <a:r>
              <a:rPr lang="en-US" sz="2400" b="1" dirty="0"/>
              <a:t>E-Commerce and Digital Marketing             </a:t>
            </a:r>
            <a:r>
              <a:rPr lang="en-US" sz="2400" dirty="0"/>
              <a:t>e-learning courses </a:t>
            </a:r>
            <a:endParaRPr lang="en-US" sz="2400" dirty="0">
              <a:cs typeface="Arial"/>
            </a:endParaRPr>
          </a:p>
          <a:p>
            <a:pPr>
              <a:buClr>
                <a:srgbClr val="E41F18"/>
              </a:buClr>
            </a:pPr>
            <a:r>
              <a:rPr lang="en-US" sz="2400" b="1" dirty="0"/>
              <a:t>Travel Trade Engagement </a:t>
            </a:r>
            <a:r>
              <a:rPr lang="en-US" sz="2400" dirty="0"/>
              <a:t>content</a:t>
            </a:r>
          </a:p>
          <a:p>
            <a:pPr>
              <a:buClr>
                <a:srgbClr val="E41F18"/>
              </a:buClr>
            </a:pPr>
            <a:r>
              <a:rPr lang="en-GB" sz="2400" b="1" dirty="0"/>
              <a:t>Business Events </a:t>
            </a:r>
            <a:r>
              <a:rPr lang="en-GB" sz="2400" dirty="0"/>
              <a:t>toolkit and training</a:t>
            </a:r>
          </a:p>
          <a:p>
            <a:pPr>
              <a:buClr>
                <a:srgbClr val="E41F18"/>
              </a:buClr>
            </a:pPr>
            <a:r>
              <a:rPr lang="en-GB" sz="2400" b="1" dirty="0">
                <a:cs typeface="Arial"/>
              </a:rPr>
              <a:t>Welcoming LGBTQIA++ Customers</a:t>
            </a:r>
          </a:p>
          <a:p>
            <a:pPr>
              <a:buClr>
                <a:srgbClr val="E41F18"/>
              </a:buClr>
            </a:pPr>
            <a:r>
              <a:rPr lang="en-GB" sz="2400" b="1" dirty="0">
                <a:cs typeface="Arial"/>
              </a:rPr>
              <a:t>Taking England’s Wine Tourism to the World  </a:t>
            </a:r>
          </a:p>
          <a:p>
            <a:pPr marL="0" indent="0">
              <a:buClr>
                <a:srgbClr val="E41F18"/>
              </a:buClr>
              <a:buNone/>
            </a:pPr>
            <a:endParaRPr lang="en-GB" sz="2400" b="1" dirty="0">
              <a:cs typeface="Arial"/>
            </a:endParaRPr>
          </a:p>
          <a:p>
            <a:pPr marL="0" indent="0">
              <a:buClr>
                <a:srgbClr val="E41F18"/>
              </a:buClr>
              <a:buNone/>
            </a:pPr>
            <a:endParaRPr lang="en-US" sz="2000" dirty="0">
              <a:cs typeface="Arial"/>
            </a:endParaRPr>
          </a:p>
        </p:txBody>
      </p:sp>
      <p:pic>
        <p:nvPicPr>
          <p:cNvPr id="15" name="Content Placeholder 6" descr="A green and white tag with white text&#10;&#10;Description automatically generated">
            <a:extLst>
              <a:ext uri="{FF2B5EF4-FFF2-40B4-BE49-F238E27FC236}">
                <a16:creationId xmlns:a16="http://schemas.microsoft.com/office/drawing/2014/main" id="{ED78282F-5A87-A9A6-E163-80A49EC96EB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894583" y="4168820"/>
            <a:ext cx="5919311" cy="1390731"/>
          </a:xfrm>
          <a:prstGeom prst="rect">
            <a:avLst/>
          </a:prstGeom>
        </p:spPr>
      </p:pic>
      <p:pic>
        <p:nvPicPr>
          <p:cNvPr id="16" name="Picture 15">
            <a:extLst>
              <a:ext uri="{FF2B5EF4-FFF2-40B4-BE49-F238E27FC236}">
                <a16:creationId xmlns:a16="http://schemas.microsoft.com/office/drawing/2014/main" id="{690CD63A-1123-8402-C437-BFF45D43F3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7608" y="1199592"/>
            <a:ext cx="5717893" cy="2684036"/>
          </a:xfrm>
          <a:prstGeom prst="rect">
            <a:avLst/>
          </a:prstGeom>
        </p:spPr>
      </p:pic>
    </p:spTree>
    <p:custDataLst>
      <p:tags r:id="rId1"/>
    </p:custDataLst>
    <p:extLst>
      <p:ext uri="{BB962C8B-B14F-4D97-AF65-F5344CB8AC3E}">
        <p14:creationId xmlns:p14="http://schemas.microsoft.com/office/powerpoint/2010/main" val="2226443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VB Colors">
      <a:dk1>
        <a:srgbClr val="000000"/>
      </a:dk1>
      <a:lt1>
        <a:srgbClr val="FFFFFF"/>
      </a:lt1>
      <a:dk2>
        <a:srgbClr val="44546A"/>
      </a:dk2>
      <a:lt2>
        <a:srgbClr val="E7E6E6"/>
      </a:lt2>
      <a:accent1>
        <a:srgbClr val="1E1541"/>
      </a:accent1>
      <a:accent2>
        <a:srgbClr val="E41F18"/>
      </a:accent2>
      <a:accent3>
        <a:srgbClr val="528A46"/>
      </a:accent3>
      <a:accent4>
        <a:srgbClr val="F9B236"/>
      </a:accent4>
      <a:accent5>
        <a:srgbClr val="117EAC"/>
      </a:accent5>
      <a:accent6>
        <a:srgbClr val="B5DDF7"/>
      </a:accent6>
      <a:hlink>
        <a:srgbClr val="EA592E"/>
      </a:hlink>
      <a:folHlink>
        <a:srgbClr val="5032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VB Colors">
      <a:dk1>
        <a:srgbClr val="000000"/>
      </a:dk1>
      <a:lt1>
        <a:srgbClr val="FFFFFF"/>
      </a:lt1>
      <a:dk2>
        <a:srgbClr val="44546A"/>
      </a:dk2>
      <a:lt2>
        <a:srgbClr val="E7E6E6"/>
      </a:lt2>
      <a:accent1>
        <a:srgbClr val="1E1541"/>
      </a:accent1>
      <a:accent2>
        <a:srgbClr val="E41F18"/>
      </a:accent2>
      <a:accent3>
        <a:srgbClr val="528A46"/>
      </a:accent3>
      <a:accent4>
        <a:srgbClr val="F9B236"/>
      </a:accent4>
      <a:accent5>
        <a:srgbClr val="117EAC"/>
      </a:accent5>
      <a:accent6>
        <a:srgbClr val="B5DDF7"/>
      </a:accent6>
      <a:hlink>
        <a:srgbClr val="EA592E"/>
      </a:hlink>
      <a:folHlink>
        <a:srgbClr val="5032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B_DMS_KeyDocument xmlns="fa2293c0-36c5-4b66-9e44-33018cec65dd">false</VB_DMS_KeyDocument>
    <lc877df38adc420d8d41ede6b2d4a626 xmlns="fa2293c0-36c5-4b66-9e44-33018cec65dd">
      <Terms xmlns="http://schemas.microsoft.com/office/infopath/2007/PartnerControls"/>
    </lc877df38adc420d8d41ede6b2d4a626>
    <TaxCatchAll xmlns="0b9dd597-3a13-49a0-8cb5-48429b297a9e" xsi:nil="true"/>
    <lcf76f155ced4ddcb4097134ff3c332f xmlns="fa6c5d0c-3f19-4097-92fe-e2481b8af85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epartment Document" ma:contentTypeID="0x01010065F2B32527EE624785C5D8CA2406D5EF002A62A3BA56DEA149AFE090E3CC0DFF1F" ma:contentTypeVersion="19" ma:contentTypeDescription="Create a new document." ma:contentTypeScope="" ma:versionID="676785481e49cd8f73abb9873f31aa8c">
  <xsd:schema xmlns:xsd="http://www.w3.org/2001/XMLSchema" xmlns:xs="http://www.w3.org/2001/XMLSchema" xmlns:p="http://schemas.microsoft.com/office/2006/metadata/properties" xmlns:ns1="http://schemas.microsoft.com/sharepoint/v3" xmlns:ns2="fa2293c0-36c5-4b66-9e44-33018cec65dd" xmlns:ns3="0b9dd597-3a13-49a0-8cb5-48429b297a9e" xmlns:ns4="fa6c5d0c-3f19-4097-92fe-e2481b8af85d" targetNamespace="http://schemas.microsoft.com/office/2006/metadata/properties" ma:root="true" ma:fieldsID="46a0cdea60de234ebc1ec37de3df0cd3" ns1:_="" ns2:_="" ns3:_="" ns4:_="">
    <xsd:import namespace="http://schemas.microsoft.com/sharepoint/v3"/>
    <xsd:import namespace="fa2293c0-36c5-4b66-9e44-33018cec65dd"/>
    <xsd:import namespace="0b9dd597-3a13-49a0-8cb5-48429b297a9e"/>
    <xsd:import namespace="fa6c5d0c-3f19-4097-92fe-e2481b8af85d"/>
    <xsd:element name="properties">
      <xsd:complexType>
        <xsd:sequence>
          <xsd:element name="documentManagement">
            <xsd:complexType>
              <xsd:all>
                <xsd:element ref="ns2:VB_DMS_KeyDocument" minOccurs="0"/>
                <xsd:element ref="ns3:TaxCatchAllLabel" minOccurs="0"/>
                <xsd:element ref="ns2:lc877df38adc420d8d41ede6b2d4a626" minOccurs="0"/>
                <xsd:element ref="ns3:TaxCatchAll" minOccurs="0"/>
                <xsd:element ref="ns4:MediaServiceMetadata" minOccurs="0"/>
                <xsd:element ref="ns4:MediaServiceFastMetadata" minOccurs="0"/>
                <xsd:element ref="ns4:MediaServiceSearchProperties" minOccurs="0"/>
                <xsd:element ref="ns4:MediaServiceObjectDetectorVersions" minOccurs="0"/>
                <xsd:element ref="ns4:lcf76f155ced4ddcb4097134ff3c332f" minOccurs="0"/>
                <xsd:element ref="ns4:MediaServiceDateTaken" minOccurs="0"/>
                <xsd:element ref="ns4:MediaServiceOCR" minOccurs="0"/>
                <xsd:element ref="ns4:MediaServiceGenerationTime" minOccurs="0"/>
                <xsd:element ref="ns4:MediaServiceEventHashCode" minOccurs="0"/>
                <xsd:element ref="ns4:MediaServiceLocation" minOccurs="0"/>
                <xsd:element ref="ns4:MediaLengthInSeconds" minOccurs="0"/>
                <xsd:element ref="ns4: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2293c0-36c5-4b66-9e44-33018cec65dd" elementFormDefault="qualified">
    <xsd:import namespace="http://schemas.microsoft.com/office/2006/documentManagement/types"/>
    <xsd:import namespace="http://schemas.microsoft.com/office/infopath/2007/PartnerControls"/>
    <xsd:element name="VB_DMS_KeyDocument" ma:index="9" nillable="true" ma:displayName="Key Documents" ma:default="0" ma:internalName="VB_DMS_KeyDocument">
      <xsd:simpleType>
        <xsd:restriction base="dms:Boolean"/>
      </xsd:simpleType>
    </xsd:element>
    <xsd:element name="lc877df38adc420d8d41ede6b2d4a626" ma:index="11" nillable="true" ma:taxonomy="true" ma:internalName="lc877df38adc420d8d41ede6b2d4a626" ma:taxonomyFieldName="VB_DMS_Department" ma:displayName="VB Department" ma:default="" ma:fieldId="{42bec7a4-dd04-4598-be82-7864e28f3b6b}" ma:sspId="cb1166c7-9448-4ad5-adad-2f3aea8e4fee" ma:termSetId="d7dad031-8386-49c3-8f06-602a67af4db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b9dd597-3a13-49a0-8cb5-48429b297a9e" elementFormDefault="qualified">
    <xsd:import namespace="http://schemas.microsoft.com/office/2006/documentManagement/types"/>
    <xsd:import namespace="http://schemas.microsoft.com/office/infopath/2007/PartnerControls"/>
    <xsd:element name="TaxCatchAllLabel" ma:index="10" nillable="true" ma:displayName="Taxonomy Catch All Column1" ma:hidden="true" ma:list="{622b6176-7156-4ccc-8bf8-64715fcce05d}" ma:internalName="TaxCatchAllLabel" ma:readOnly="true" ma:showField="CatchAllDataLabel" ma:web="0b9dd597-3a13-49a0-8cb5-48429b297a9e">
      <xsd:complexType>
        <xsd:complexContent>
          <xsd:extension base="dms:MultiChoiceLookup">
            <xsd:sequence>
              <xsd:element name="Value" type="dms:Lookup" maxOccurs="unbounded" minOccurs="0" nillable="true"/>
            </xsd:sequence>
          </xsd:extension>
        </xsd:complexContent>
      </xsd:complexType>
    </xsd:element>
    <xsd:element name="TaxCatchAll" ma:index="12" nillable="true" ma:displayName="Taxonomy Catch All Column" ma:hidden="true" ma:list="{622b6176-7156-4ccc-8bf8-64715fcce05d}" ma:internalName="TaxCatchAll" ma:showField="CatchAllData" ma:web="0b9dd597-3a13-49a0-8cb5-48429b297a9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a6c5d0c-3f19-4097-92fe-e2481b8af85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b1166c7-9448-4ad5-adad-2f3aea8e4fe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5E6586-FE2D-4678-8E5D-D0DB238348C1}">
  <ds:schemaRefs>
    <ds:schemaRef ds:uri="fa6c5d0c-3f19-4097-92fe-e2481b8af85d"/>
    <ds:schemaRef ds:uri="http://www.w3.org/XML/1998/namespace"/>
    <ds:schemaRef ds:uri="http://purl.org/dc/elements/1.1/"/>
    <ds:schemaRef ds:uri="0b9dd597-3a13-49a0-8cb5-48429b297a9e"/>
    <ds:schemaRef ds:uri="http://schemas.microsoft.com/office/2006/documentManagement/types"/>
    <ds:schemaRef ds:uri="http://purl.org/dc/terms/"/>
    <ds:schemaRef ds:uri="http://schemas.microsoft.com/office/2006/metadata/properties"/>
    <ds:schemaRef ds:uri="http://schemas.microsoft.com/sharepoint/v3"/>
    <ds:schemaRef ds:uri="http://schemas.microsoft.com/office/infopath/2007/PartnerControls"/>
    <ds:schemaRef ds:uri="http://schemas.openxmlformats.org/package/2006/metadata/core-properties"/>
    <ds:schemaRef ds:uri="fa2293c0-36c5-4b66-9e44-33018cec65dd"/>
    <ds:schemaRef ds:uri="http://purl.org/dc/dcmitype/"/>
  </ds:schemaRefs>
</ds:datastoreItem>
</file>

<file path=customXml/itemProps2.xml><?xml version="1.0" encoding="utf-8"?>
<ds:datastoreItem xmlns:ds="http://schemas.openxmlformats.org/officeDocument/2006/customXml" ds:itemID="{492F4FF0-B3C3-449F-A12F-E756281914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a2293c0-36c5-4b66-9e44-33018cec65dd"/>
    <ds:schemaRef ds:uri="0b9dd597-3a13-49a0-8cb5-48429b297a9e"/>
    <ds:schemaRef ds:uri="fa6c5d0c-3f19-4097-92fe-e2481b8af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E63199-D088-44AB-B5B3-68D06495043E}">
  <ds:schemaRefs>
    <ds:schemaRef ds:uri="http://schemas.microsoft.com/sharepoint/v3/contenttype/forms"/>
  </ds:schemaRefs>
</ds:datastoreItem>
</file>

<file path=docMetadata/LabelInfo.xml><?xml version="1.0" encoding="utf-8"?>
<clbl:labelList xmlns:clbl="http://schemas.microsoft.com/office/2020/mipLabelMetadata">
  <clbl:label id="{2561ed5d-d38c-48ee-bff8-0e61efa3d024}" enabled="0" method="" siteId="{2561ed5d-d38c-48ee-bff8-0e61efa3d024}" removed="1"/>
</clbl:labelList>
</file>

<file path=docProps/app.xml><?xml version="1.0" encoding="utf-8"?>
<Properties xmlns="http://schemas.openxmlformats.org/officeDocument/2006/extended-properties" xmlns:vt="http://schemas.openxmlformats.org/officeDocument/2006/docPropsVTypes">
  <Template>office theme</Template>
  <TotalTime>560</TotalTime>
  <Words>2537</Words>
  <Application>Microsoft Office PowerPoint</Application>
  <PresentationFormat>Widescreen</PresentationFormat>
  <Paragraphs>253</Paragraphs>
  <Slides>16</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Aptos</vt:lpstr>
      <vt:lpstr>Arial</vt:lpstr>
      <vt:lpstr>Arial Black</vt:lpstr>
      <vt:lpstr>Calibri</vt:lpstr>
      <vt:lpstr>Oswald</vt:lpstr>
      <vt:lpstr>Poppins</vt:lpstr>
      <vt:lpstr>Segoe UI</vt:lpstr>
      <vt:lpstr>Custom Design</vt:lpstr>
      <vt:lpstr>1_Custom Design</vt:lpstr>
      <vt:lpstr>National Update  Rachel Gillis, Regional Development Lead, VisitEngland</vt:lpstr>
      <vt:lpstr>Our role</vt:lpstr>
      <vt:lpstr>Economic Value of Tourism – new report</vt:lpstr>
      <vt:lpstr>The Social Value of Tourism</vt:lpstr>
      <vt:lpstr>Government perspective</vt:lpstr>
      <vt:lpstr>Current Mayoral Strategic Authority status</vt:lpstr>
      <vt:lpstr>Future of the LVEP Programme </vt:lpstr>
      <vt:lpstr>Travel Trade Programme</vt:lpstr>
      <vt:lpstr>LVEP Training and Toolkits</vt:lpstr>
      <vt:lpstr>Accessibility and Inclusion</vt:lpstr>
      <vt:lpstr>Regenerative Tourism  </vt:lpstr>
      <vt:lpstr>Data, Research and Evaluation Workgroup – upcoming next 6 months</vt:lpstr>
      <vt:lpstr>VisitBritain Priority: Rebuilding Inbound Value</vt:lpstr>
      <vt:lpstr>PowerPoint Presentation</vt:lpstr>
      <vt:lpstr>Working together for Suffolk &amp; Norfolk</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Gillis</dc:creator>
  <cp:lastModifiedBy>Rachel Gillis</cp:lastModifiedBy>
  <cp:revision>96</cp:revision>
  <dcterms:created xsi:type="dcterms:W3CDTF">2025-07-28T09:56:59Z</dcterms:created>
  <dcterms:modified xsi:type="dcterms:W3CDTF">2026-03-06T21:07:56Z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0x01010065F2B32527EE624785C5D8CA2406D5EF002A62A3BA56DEA149AFE090E3CC0DFF1F</vt:lpwstr>
  </property>
  <property fmtid="{D5CDD505-2E9C-101B-9397-08002B2CF9AE}" pid="3" name="MediaServiceImageTags">
    <vt:lpwstr/>
  </property>
  <property fmtid="{D5CDD505-2E9C-101B-9397-08002B2CF9AE}" pid="4" name="VB_DMS_Department">
    <vt:lpwstr/>
  </property>
</Properties>
</file>